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55.jpeg" ContentType="image/jpeg"/>
  <Override PartName="/ppt/media/image8.png" ContentType="image/png"/>
  <Override PartName="/ppt/media/image17.png" ContentType="image/png"/>
  <Override PartName="/ppt/media/image82.png" ContentType="image/png"/>
  <Override PartName="/ppt/media/image54.jpeg" ContentType="image/jpeg"/>
  <Override PartName="/ppt/media/image72.png" ContentType="image/png"/>
  <Override PartName="/ppt/media/image56.png" ContentType="image/png"/>
  <Override PartName="/ppt/media/image53.jpeg" ContentType="image/jpeg"/>
  <Override PartName="/ppt/media/image62.png" ContentType="image/png"/>
  <Override PartName="/ppt/media/image52.jpeg" ContentType="image/jpeg"/>
  <Override PartName="/ppt/media/image49.jpeg" ContentType="image/jpeg"/>
  <Override PartName="/ppt/media/image48.png" ContentType="image/png"/>
  <Override PartName="/ppt/media/image47.png" ContentType="image/png"/>
  <Override PartName="/ppt/media/image46.jpeg" ContentType="image/jpeg"/>
  <Override PartName="/ppt/media/image45.png" ContentType="image/png"/>
  <Override PartName="/ppt/media/image33.jpeg" ContentType="image/jpeg"/>
  <Override PartName="/ppt/media/image43.png" ContentType="image/png"/>
  <Override PartName="/ppt/media/image41.png" ContentType="image/png"/>
  <Override PartName="/ppt/media/image40.png" ContentType="image/png"/>
  <Override PartName="/ppt/media/image38.gif" ContentType="image/gif"/>
  <Override PartName="/ppt/media/image35.jpeg" ContentType="image/jpeg"/>
  <Override PartName="/ppt/media/image65.png" ContentType="image/png"/>
  <Override PartName="/ppt/media/image34.jpeg" ContentType="image/jpeg"/>
  <Override PartName="/ppt/media/image32.jpeg" ContentType="image/jpeg"/>
  <Override PartName="/ppt/media/image1.png" ContentType="image/png"/>
  <Override PartName="/ppt/media/image19.png" ContentType="image/png"/>
  <Override PartName="/ppt/media/image61.png" ContentType="image/png"/>
  <Override PartName="/ppt/media/image21.png" ContentType="image/png"/>
  <Override PartName="/ppt/media/image58.png" ContentType="image/png"/>
  <Override PartName="/ppt/media/image22.png" ContentType="image/png"/>
  <Override PartName="/ppt/media/image59.png" ContentType="image/png"/>
  <Override PartName="/ppt/media/image37.jpeg" ContentType="image/jpeg"/>
  <Override PartName="/ppt/media/image25.png" ContentType="image/png"/>
  <Override PartName="/ppt/media/image50.jpeg" ContentType="image/jpeg"/>
  <Override PartName="/ppt/media/image26.png" ContentType="image/png"/>
  <Override PartName="/ppt/media/image23.png" ContentType="image/png"/>
  <Override PartName="/ppt/media/image60.png" ContentType="image/png"/>
  <Override PartName="/ppt/media/image24.png" ContentType="image/png"/>
  <Override PartName="/ppt/media/image79.png" ContentType="image/png"/>
  <Override PartName="/ppt/media/image78.png" ContentType="image/png"/>
  <Override PartName="/ppt/media/image76.jpeg" ContentType="image/jpeg"/>
  <Override PartName="/ppt/media/image29.png" ContentType="image/png"/>
  <Override PartName="/ppt/media/image71.png" ContentType="image/png"/>
  <Override PartName="/ppt/media/image66.png" ContentType="image/png"/>
  <Override PartName="/ppt/media/image77.png" ContentType="image/png"/>
  <Override PartName="/ppt/media/image75.jpeg" ContentType="image/jpeg"/>
  <Override PartName="/ppt/media/image68.png" ContentType="image/png"/>
  <Override PartName="/ppt/media/image31.png" ContentType="image/png"/>
  <Override PartName="/ppt/media/image74.png" ContentType="image/png"/>
  <Override PartName="/ppt/media/image69.png" ContentType="image/png"/>
  <Override PartName="/ppt/media/image70.png" ContentType="image/png"/>
  <Override PartName="/ppt/media/image28.png" ContentType="image/png"/>
  <Override PartName="/ppt/media/image67.jpeg" ContentType="image/jpeg"/>
  <Override PartName="/ppt/media/image2.png" ContentType="image/png"/>
  <Override PartName="/ppt/media/image27.png" ContentType="image/png"/>
  <Override PartName="/ppt/media/image64.png" ContentType="image/png"/>
  <Override PartName="/ppt/media/image14.png" ContentType="image/png"/>
  <Override PartName="/ppt/media/image5.png" ContentType="image/png"/>
  <Override PartName="/ppt/media/image36.jpeg" ContentType="image/jpeg"/>
  <Override PartName="/ppt/media/image15.png" ContentType="image/png"/>
  <Override PartName="/ppt/media/image80.png" ContentType="image/png"/>
  <Override PartName="/ppt/media/image6.png" ContentType="image/png"/>
  <Override PartName="/ppt/media/image39.png" ContentType="image/png"/>
  <Override PartName="/ppt/media/image81.png" ContentType="image/png"/>
  <Override PartName="/ppt/media/image7.png" ContentType="image/png"/>
  <Override PartName="/ppt/media/image16.png" ContentType="image/png"/>
  <Override PartName="/ppt/media/image3.png" ContentType="image/png"/>
  <Override PartName="/ppt/media/image12.png" ContentType="image/png"/>
  <Override PartName="/ppt/media/image44.jpeg" ContentType="image/jpeg"/>
  <Override PartName="/ppt/media/image73.png" ContentType="image/png"/>
  <Override PartName="/ppt/media/image11.jpeg" ContentType="image/jpeg"/>
  <Override PartName="/ppt/media/image42.png" ContentType="image/png"/>
  <Override PartName="/ppt/media/image51.jpeg" ContentType="image/jpeg"/>
  <Override PartName="/ppt/media/image4.png" ContentType="image/png"/>
  <Override PartName="/ppt/media/image13.png" ContentType="image/png"/>
  <Override PartName="/ppt/media/image20.png" ContentType="image/png"/>
  <Override PartName="/ppt/media/image57.png" ContentType="image/png"/>
  <Override PartName="/ppt/media/image18.png" ContentType="image/png"/>
  <Override PartName="/ppt/media/image83.png" ContentType="image/png"/>
  <Override PartName="/ppt/media/image9.png" ContentType="image/png"/>
  <Override PartName="/ppt/media/image10.jpeg" ContentType="image/jpeg"/>
  <Override PartName="/ppt/media/image63.png" ContentType="image/png"/>
  <Override PartName="/ppt/media/image30.png" ContentType="image/png"/>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73.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72.xml" ContentType="application/vnd.openxmlformats-officedocument.presentationml.slide+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60.xml.rels" ContentType="application/vnd.openxmlformats-package.relationships+xml"/>
  <Override PartName="/ppt/slides/_rels/slide18.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4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40.xml.rels" ContentType="application/vnd.openxmlformats-package.relationships+xml"/>
  <Override PartName="/ppt/slides/_rels/slide14.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73.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69.xml.rels" ContentType="application/vnd.openxmlformats-package.relationships+xml"/>
  <Override PartName="/ppt/slides/_rels/slide32.xml.rels" ContentType="application/vnd.openxmlformats-package.relationships+xml"/>
  <Override PartName="/ppt/slides/_rels/slide70.xml.rels" ContentType="application/vnd.openxmlformats-package.relationships+xml"/>
  <Override PartName="/ppt/slides/_rels/slide28.xml.rels" ContentType="application/vnd.openxmlformats-package.relationships+xml"/>
  <Override PartName="/ppt/slides/_rels/slide68.xml.rels" ContentType="application/vnd.openxmlformats-package.relationships+xml"/>
  <Override PartName="/ppt/slides/_rels/slide31.xml.rels" ContentType="application/vnd.openxmlformats-package.relationships+xml"/>
  <Override PartName="/ppt/slides/_rels/slide67.xml.rels" ContentType="application/vnd.openxmlformats-package.relationships+xml"/>
  <Override PartName="/ppt/slides/_rels/slide30.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27.xml.rels" ContentType="application/vnd.openxmlformats-package.relationships+xml"/>
  <Override PartName="/ppt/slides/_rels/slide64.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34.xml" ContentType="application/vnd.openxmlformats-officedocument.presentationml.notesSlide+xml"/>
  <Override PartName="/ppt/notesSlides/_rels/notesSlide69.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4.xml.rels" ContentType="application/vnd.openxmlformats-package.relationships+xml"/>
  <Override PartName="/ppt/notesSlides/_rels/notesSlide35.xml.rels" ContentType="application/vnd.openxmlformats-package.relationships+xml"/>
  <Override PartName="/ppt/notesSlides/_rels/notesSlide23.xml.rels" ContentType="application/vnd.openxmlformats-package.relationships+xml"/>
  <Override PartName="/ppt/notesSlides/_rels/notesSlide34.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notesSlide23.xml" ContentType="application/vnd.openxmlformats-officedocument.presentationml.notesSlide+xml"/>
  <Override PartName="/ppt/notesSlides/notesSlide35.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6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1400" strike="noStrike" u="none">
                <a:solidFill>
                  <a:srgbClr val="000000"/>
                </a:solidFill>
                <a:uFillTx/>
                <a:latin typeface="Arial"/>
              </a:rPr>
              <a:t>Click to move the slide</a:t>
            </a:r>
            <a:endParaRPr b="0" lang="en-US" sz="1400" strike="noStrike" u="none">
              <a:solidFill>
                <a:srgbClr val="000000"/>
              </a:solidFill>
              <a:uFillTx/>
              <a:latin typeface="Arial"/>
            </a:endParaRPr>
          </a:p>
        </p:txBody>
      </p:sp>
      <p:sp>
        <p:nvSpPr>
          <p:cNvPr id="4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47"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8" name="PlaceHolder 4"/>
          <p:cNvSpPr>
            <a:spLocks noGrp="1"/>
          </p:cNvSpPr>
          <p:nvPr>
            <p:ph type="dt" idx="12"/>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9" name="PlaceHolder 5"/>
          <p:cNvSpPr>
            <a:spLocks noGrp="1"/>
          </p:cNvSpPr>
          <p:nvPr>
            <p:ph type="ftr" idx="13"/>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50" name="PlaceHolder 6"/>
          <p:cNvSpPr>
            <a:spLocks noGrp="1"/>
          </p:cNvSpPr>
          <p:nvPr>
            <p:ph type="sldNum" idx="14"/>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8788AED5-63D1-48BE-91A6-FA1C54CA0EF0}" type="slidenum">
              <a:rPr b="0" lang="en-US" sz="1400" strike="noStrike" u="none">
                <a:solidFill>
                  <a:srgbClr val="000000"/>
                </a:solidFill>
                <a:uFillTx/>
                <a:latin typeface="Times New Roman"/>
              </a:rPr>
              <a:t>1</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hyperlink" Target="https://en.wikipedia.org/wiki/Monopolist" TargetMode="External"/><Relationship Id="rId2" Type="http://schemas.openxmlformats.org/officeDocument/2006/relationships/hyperlink" Target="https://en.wikipedia.org/wiki/Monopolist" TargetMode="External"/><Relationship Id="rId3" Type="http://schemas.openxmlformats.org/officeDocument/2006/relationships/hyperlink" Target="https://en.wikipedia.org/wiki/The_Landlord%27s_Game#cite_note-nyt-3" TargetMode="External"/><Relationship Id="rId4" Type="http://schemas.openxmlformats.org/officeDocument/2006/relationships/slide" Target="../slides/slide34.xml"/><Relationship Id="rId5"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381240" y="685800"/>
            <a:ext cx="6095520" cy="3428640"/>
          </a:xfrm>
          <a:prstGeom prst="rect">
            <a:avLst/>
          </a:prstGeom>
          <a:ln w="0">
            <a:noFill/>
          </a:ln>
        </p:spPr>
      </p:sp>
      <p:sp>
        <p:nvSpPr>
          <p:cNvPr id="26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Huizinga is probably best known for calling out that play takes place in a separate space: “the arena, the card-table, the magic circle, the temple, the stage, the screen…” (p. 10). This has been condensed in recent times to the idea of the magic circle: whether a game has anything to do with magic or not, it takes place in a separate space and time set aside for it, “within which special rules obtain” (p. 10).</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Sellers, Michael. Advanced Game Design (p. 171). Pearson Education. Kindle Edition.</a:t>
            </a:r>
            <a:endParaRPr b="0" lang="en-US" sz="1100" strike="noStrike" u="none">
              <a:solidFill>
                <a:srgbClr val="000000"/>
              </a:solidFill>
              <a:uFillTx/>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381240" y="685800"/>
            <a:ext cx="6095520" cy="3428640"/>
          </a:xfrm>
          <a:prstGeom prst="rect">
            <a:avLst/>
          </a:prstGeom>
          <a:ln w="0">
            <a:noFill/>
          </a:ln>
        </p:spPr>
      </p:sp>
      <p:sp>
        <p:nvSpPr>
          <p:cNvPr id="26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343080">
              <a:lnSpc>
                <a:spcPct val="115000"/>
              </a:lnSpc>
              <a:buClr>
                <a:srgbClr val="7f7f7f"/>
              </a:buClr>
              <a:buFont typeface="Source Sans Pro"/>
              <a:buChar char="●"/>
            </a:pPr>
            <a:r>
              <a:rPr b="1" lang="en" sz="1800" strike="noStrike" u="none">
                <a:solidFill>
                  <a:srgbClr val="7f7f7f"/>
                </a:solidFill>
                <a:uFillTx/>
                <a:latin typeface="Source Sans Pro"/>
                <a:ea typeface="Source Sans Pro"/>
              </a:rPr>
              <a:t>Mechanics </a:t>
            </a:r>
            <a:r>
              <a:rPr b="0" lang="en" sz="1800" strike="noStrike" u="none">
                <a:solidFill>
                  <a:srgbClr val="7f7f7f"/>
                </a:solidFill>
                <a:uFillTx/>
                <a:latin typeface="Source Sans Pro"/>
                <a:ea typeface="Source Sans Pro"/>
              </a:rPr>
              <a:t>describes the particular components of the game, at the level of data representation and algorithms.  </a:t>
            </a:r>
            <a:br>
              <a:rPr sz="1800"/>
            </a:br>
            <a:r>
              <a:rPr b="0" lang="en" sz="1800" strike="noStrike" u="none">
                <a:solidFill>
                  <a:srgbClr val="7f7f7f"/>
                </a:solidFill>
                <a:uFillTx/>
                <a:latin typeface="Source Sans Pro"/>
              </a:rPr>
              <a:t> </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1" lang="en" sz="1800" strike="noStrike" u="none">
                <a:solidFill>
                  <a:srgbClr val="7f7f7f"/>
                </a:solidFill>
                <a:uFillTx/>
                <a:latin typeface="Source Sans Pro"/>
                <a:ea typeface="Source Sans Pro"/>
              </a:rPr>
              <a:t>Dynamics </a:t>
            </a:r>
            <a:r>
              <a:rPr b="0" lang="en" sz="1800" strike="noStrike" u="none">
                <a:solidFill>
                  <a:srgbClr val="7f7f7f"/>
                </a:solidFill>
                <a:uFillTx/>
                <a:latin typeface="Source Sans Pro"/>
                <a:ea typeface="Source Sans Pro"/>
              </a:rPr>
              <a:t>describes the run-time behavior of the mechanics acting on player inputs and each other’s outputs over time.  </a:t>
            </a:r>
            <a:br>
              <a:rPr sz="1800"/>
            </a:br>
            <a:r>
              <a:rPr b="0" lang="en" sz="1800" strike="noStrike" u="none">
                <a:solidFill>
                  <a:srgbClr val="7f7f7f"/>
                </a:solidFill>
                <a:uFillTx/>
                <a:latin typeface="Source Sans Pro"/>
              </a:rPr>
              <a:t> </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1" lang="en" sz="1800" strike="noStrike" u="none">
                <a:solidFill>
                  <a:srgbClr val="7f7f7f"/>
                </a:solidFill>
                <a:uFillTx/>
                <a:latin typeface="Source Sans Pro"/>
                <a:ea typeface="Source Sans Pro"/>
              </a:rPr>
              <a:t>Aesthetics </a:t>
            </a:r>
            <a:r>
              <a:rPr b="0" lang="en" sz="1800" strike="noStrike" u="none">
                <a:solidFill>
                  <a:srgbClr val="7f7f7f"/>
                </a:solidFill>
                <a:uFillTx/>
                <a:latin typeface="Source Sans Pro"/>
                <a:ea typeface="Source Sans Pro"/>
              </a:rPr>
              <a:t>describes the desirable emotional responses evoked in the players when they interact with the game system.</a:t>
            </a:r>
            <a:endParaRPr b="0" lang="en-US" sz="1800" strike="noStrike" u="none">
              <a:solidFill>
                <a:srgbClr val="000000"/>
              </a:solidFill>
              <a:uFillTx/>
              <a:latin typeface="Arial"/>
            </a:endParaRPr>
          </a:p>
          <a:p>
            <a:pPr indent="0">
              <a:lnSpc>
                <a:spcPct val="115000"/>
              </a:lnSpc>
              <a:spcBef>
                <a:spcPts val="1199"/>
              </a:spcBef>
              <a:buNone/>
              <a:tabLst>
                <a:tab algn="l" pos="0"/>
              </a:tabLst>
            </a:pPr>
            <a:r>
              <a:rPr b="0" i="1" lang="en" sz="1800" strike="noStrike" u="none">
                <a:solidFill>
                  <a:srgbClr val="7f7f7f"/>
                </a:solidFill>
                <a:uFillTx/>
                <a:latin typeface="Source Sans Pro"/>
                <a:ea typeface="Source Sans Pro"/>
              </a:rPr>
              <a:t>Sellers, Michael. Advanced Game Design (pp. 175-176).</a:t>
            </a:r>
            <a:endParaRPr b="0" lang="en-US" sz="1800" strike="noStrike" u="none">
              <a:solidFill>
                <a:srgbClr val="000000"/>
              </a:solidFill>
              <a:uFillTx/>
              <a:latin typeface="Arial"/>
            </a:endParaRPr>
          </a:p>
          <a:p>
            <a:pPr indent="0">
              <a:lnSpc>
                <a:spcPct val="100000"/>
              </a:lnSpc>
              <a:spcBef>
                <a:spcPts val="1199"/>
              </a:spcBef>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Source Sans Pro"/>
                <a:ea typeface="Source Sans Pro"/>
              </a:rPr>
              <a:t>A key point of this framework is that players typically understand a game from its aesthetics first, then the game’s dynamics, and finally its mechanics. The MDA framework posits that in contrast to players, game designers see their games first via their mechanics, then the dynamics, and finally the aesthetics.</a:t>
            </a:r>
            <a:endParaRPr b="0" lang="en-US" sz="1100" strike="noStrike" u="none">
              <a:solidFill>
                <a:srgbClr val="000000"/>
              </a:solidFill>
              <a:uFillTx/>
              <a:latin typeface="Arial"/>
            </a:endParaRPr>
          </a:p>
          <a:p>
            <a:pPr indent="0">
              <a:lnSpc>
                <a:spcPct val="100000"/>
              </a:lnSpc>
              <a:buNone/>
              <a:tabLst>
                <a:tab algn="l" pos="0"/>
              </a:tabLst>
            </a:pPr>
            <a:br>
              <a:rPr sz="1100"/>
            </a:br>
            <a:r>
              <a:rPr b="0" lang="en" sz="1100" strike="noStrike" u="none">
                <a:solidFill>
                  <a:srgbClr val="000000"/>
                </a:solidFill>
                <a:uFillTx/>
                <a:latin typeface="Source Sans Pro"/>
                <a:ea typeface="Source Sans Pro"/>
              </a:rPr>
              <a:t>Another important point inherent in the MDA model is that only a game’s mechanics are wholly in the designer’s direct control. The designer uses the mechanics to set the stage for the game’s dynamics but does not create the dynamics directly.</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381240" y="685800"/>
            <a:ext cx="6095520" cy="3428640"/>
          </a:xfrm>
          <a:prstGeom prst="rect">
            <a:avLst/>
          </a:prstGeom>
          <a:ln w="0">
            <a:noFill/>
          </a:ln>
        </p:spPr>
      </p:sp>
      <p:sp>
        <p:nvSpPr>
          <p:cNvPr id="264"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marL="457200" indent="-343080">
              <a:lnSpc>
                <a:spcPct val="115000"/>
              </a:lnSpc>
              <a:buClr>
                <a:srgbClr val="7f7f7f"/>
              </a:buClr>
              <a:buFont typeface="Source Sans Pro"/>
              <a:buChar char="●"/>
            </a:pPr>
            <a:r>
              <a:rPr b="1" lang="en" sz="1800" strike="noStrike" u="none">
                <a:solidFill>
                  <a:srgbClr val="7f7f7f"/>
                </a:solidFill>
                <a:uFillTx/>
                <a:latin typeface="Source Sans Pro"/>
                <a:ea typeface="Source Sans Pro"/>
              </a:rPr>
              <a:t>Dynamics </a:t>
            </a:r>
            <a:r>
              <a:rPr b="0" lang="en" sz="1800" strike="noStrike" u="none">
                <a:solidFill>
                  <a:srgbClr val="7f7f7f"/>
                </a:solidFill>
                <a:uFillTx/>
                <a:latin typeface="Source Sans Pro"/>
                <a:ea typeface="Source Sans Pro"/>
              </a:rPr>
              <a:t>describes the run-time behavior of the mechanics acting on player inputs and each other’s outputs over time.  </a:t>
            </a:r>
            <a:br>
              <a:rPr sz="1800"/>
            </a:br>
            <a:r>
              <a:rPr b="0" lang="en" sz="1800" strike="noStrike" u="none">
                <a:solidFill>
                  <a:srgbClr val="7f7f7f"/>
                </a:solidFill>
                <a:uFillTx/>
                <a:latin typeface="Source Sans Pro"/>
              </a:rPr>
              <a:t> </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1" lang="en" sz="1800" strike="noStrike" u="none">
                <a:solidFill>
                  <a:srgbClr val="7f7f7f"/>
                </a:solidFill>
                <a:uFillTx/>
                <a:latin typeface="Source Sans Pro"/>
                <a:ea typeface="Source Sans Pro"/>
              </a:rPr>
              <a:t>Aesthetics </a:t>
            </a:r>
            <a:r>
              <a:rPr b="0" lang="en" sz="1800" strike="noStrike" u="none">
                <a:solidFill>
                  <a:srgbClr val="7f7f7f"/>
                </a:solidFill>
                <a:uFillTx/>
                <a:latin typeface="Source Sans Pro"/>
                <a:ea typeface="Source Sans Pro"/>
              </a:rPr>
              <a:t>describes the desirable emotional responses evoked in the players when they interact with the game system.</a:t>
            </a:r>
            <a:endParaRPr b="0" lang="en-US" sz="1800" strike="noStrike" u="none">
              <a:solidFill>
                <a:srgbClr val="000000"/>
              </a:solidFill>
              <a:uFillTx/>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381240" y="685800"/>
            <a:ext cx="6095520" cy="3428640"/>
          </a:xfrm>
          <a:prstGeom prst="rect">
            <a:avLst/>
          </a:prstGeom>
          <a:ln w="0">
            <a:noFill/>
          </a:ln>
        </p:spPr>
      </p:sp>
      <p:sp>
        <p:nvSpPr>
          <p:cNvPr id="26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Let’s look at an example:</a:t>
            </a:r>
            <a:endParaRPr b="0" lang="en-US" sz="1100" strike="noStrike" u="none">
              <a:solidFill>
                <a:srgbClr val="000000"/>
              </a:solidFill>
              <a:uFillTx/>
              <a:latin typeface="Arial"/>
            </a:endParaRPr>
          </a:p>
          <a:p>
            <a:pPr indent="0">
              <a:lnSpc>
                <a:spcPct val="100000"/>
              </a:lnSpc>
              <a:buNone/>
              <a:tabLst>
                <a:tab algn="l" pos="0"/>
              </a:tabLst>
            </a:pP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What are some of the mechanics of monopoly?</a:t>
            </a:r>
            <a:endParaRPr b="0" lang="en-US" sz="1100" strike="noStrike" u="none">
              <a:solidFill>
                <a:srgbClr val="000000"/>
              </a:solidFill>
              <a:uFillTx/>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381240" y="685800"/>
            <a:ext cx="6095520" cy="3428640"/>
          </a:xfrm>
          <a:prstGeom prst="rect">
            <a:avLst/>
          </a:prstGeom>
          <a:ln w="0">
            <a:noFill/>
          </a:ln>
        </p:spPr>
      </p:sp>
      <p:sp>
        <p:nvSpPr>
          <p:cNvPr id="256"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My name is John Bezark and I’m a game designer.</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I’ve designed a lot of different games. I’ve made</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-2D Games</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-3D Games</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-Board Games</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Card Games</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Game Shows</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Escape Rooms</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Role Playing Games</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I’ve even made a sport</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I’ve made games in every dimension!</a:t>
            </a:r>
            <a:endParaRPr b="0" lang="en-US" sz="1100" strike="noStrike" u="none">
              <a:solidFill>
                <a:srgbClr val="000000"/>
              </a:solidFill>
              <a:uFillTx/>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381240" y="685800"/>
            <a:ext cx="6095520" cy="3428640"/>
          </a:xfrm>
          <a:prstGeom prst="rect">
            <a:avLst/>
          </a:prstGeom>
          <a:ln w="0">
            <a:noFill/>
          </a:ln>
        </p:spPr>
      </p:sp>
      <p:sp>
        <p:nvSpPr>
          <p:cNvPr id="26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chemeClr val="dk1"/>
                </a:solidFill>
                <a:uFillTx/>
                <a:latin typeface="Arial"/>
              </a:rPr>
              <a:t>The set had rules for two different games, anti-monopolist and</a:t>
            </a:r>
            <a:r>
              <a:rPr b="0" lang="en" sz="1100" strike="noStrike" u="sng">
                <a:solidFill>
                  <a:schemeClr val="dk1"/>
                </a:solidFill>
                <a:uFillTx/>
                <a:latin typeface="Arial"/>
                <a:hlinkClick r:id="rId1"/>
              </a:rPr>
              <a:t> </a:t>
            </a:r>
            <a:r>
              <a:rPr b="0" lang="en" sz="1100" strike="noStrike" u="sng">
                <a:solidFill>
                  <a:schemeClr val="hlink"/>
                </a:solidFill>
                <a:uFillTx/>
                <a:latin typeface="Arial"/>
                <a:hlinkClick r:id="rId2"/>
              </a:rPr>
              <a:t>Monopolist</a:t>
            </a:r>
            <a:r>
              <a:rPr b="0" lang="en" sz="1100" strike="noStrike" u="none">
                <a:solidFill>
                  <a:schemeClr val="dk1"/>
                </a:solidFill>
                <a:uFillTx/>
                <a:latin typeface="Arial"/>
              </a:rPr>
              <a:t>. The anti-monopolist rules reward all players during wealth creation, whereas the monopolist rules incentivize forming monopolies and forcing opponents out of the game.</a:t>
            </a:r>
            <a:r>
              <a:rPr b="0" lang="en" sz="1100" strike="noStrike" u="sng" baseline="30000">
                <a:solidFill>
                  <a:schemeClr val="hlink"/>
                </a:solidFill>
                <a:uFillTx/>
                <a:latin typeface="Arial"/>
                <a:hlinkClick r:id="rId3"/>
              </a:rPr>
              <a:t>[3]</a:t>
            </a:r>
            <a:r>
              <a:rPr b="0" lang="en" sz="1100" strike="noStrike" u="none">
                <a:solidFill>
                  <a:schemeClr val="dk1"/>
                </a:solidFill>
                <a:uFillTx/>
                <a:latin typeface="Arial"/>
              </a:rPr>
              <a:t> In the anti-monopolist or Single Tax version (later called "Prosperity"), the game is won when the player with the least money doubles their original stake.</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chemeClr val="dk1"/>
                </a:solidFill>
                <a:uFillTx/>
                <a:latin typeface="Arial"/>
              </a:rPr>
              <a:t>Elizabeth maggie phillips game was stolen by parker brothers</a:t>
            </a:r>
            <a:endParaRPr b="0" lang="en-US" sz="1100" strike="noStrike" u="none">
              <a:solidFill>
                <a:srgbClr val="000000"/>
              </a:solidFill>
              <a:uFillTx/>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381240" y="685800"/>
            <a:ext cx="6095520" cy="3428640"/>
          </a:xfrm>
          <a:prstGeom prst="rect">
            <a:avLst/>
          </a:prstGeom>
          <a:ln w="0">
            <a:noFill/>
          </a:ln>
        </p:spPr>
      </p:sp>
      <p:sp>
        <p:nvSpPr>
          <p:cNvPr id="270"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~45 Mins in</a:t>
            </a:r>
            <a:endParaRPr b="0" lang="en-US" sz="1100" strike="noStrike" u="none">
              <a:solidFill>
                <a:srgbClr val="000000"/>
              </a:solidFill>
              <a:uFillTx/>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381240" y="685800"/>
            <a:ext cx="6095520" cy="3428640"/>
          </a:xfrm>
          <a:prstGeom prst="rect">
            <a:avLst/>
          </a:prstGeom>
          <a:ln w="0">
            <a:noFill/>
          </a:ln>
        </p:spPr>
      </p:sp>
      <p:sp>
        <p:nvSpPr>
          <p:cNvPr id="272"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Game design is a highly competitive field, but the barrier to entry is really low.</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You don’t need to wait for anyone to tell you you’re allowed to do it.</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With foss software and plenty of info on the internet you can just start</a:t>
            </a:r>
            <a:endParaRPr b="0" lang="en-US" sz="1100" strike="noStrike" u="none">
              <a:solidFill>
                <a:srgbClr val="000000"/>
              </a:solidFill>
              <a:uFillTx/>
              <a:latin typeface="Arial"/>
            </a:endParaRPr>
          </a:p>
          <a:p>
            <a:pPr indent="0">
              <a:lnSpc>
                <a:spcPct val="100000"/>
              </a:lnSpc>
              <a:buNone/>
              <a:tabLst>
                <a:tab algn="l" pos="0"/>
              </a:tabLst>
            </a:pPr>
            <a:r>
              <a:rPr b="0" lang="en" sz="1100" strike="noStrike" u="none">
                <a:solidFill>
                  <a:srgbClr val="000000"/>
                </a:solidFill>
                <a:uFillTx/>
                <a:latin typeface="Arial"/>
              </a:rPr>
              <a:t>Being a game designer is just being a person who designs games</a:t>
            </a:r>
            <a:endParaRPr b="0" lang="en-US" sz="1100" strike="noStrike" u="none">
              <a:solidFill>
                <a:srgbClr val="000000"/>
              </a:solidFill>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381240" y="685800"/>
            <a:ext cx="6095520" cy="3428640"/>
          </a:xfrm>
          <a:prstGeom prst="rect">
            <a:avLst/>
          </a:prstGeom>
          <a:ln w="0">
            <a:noFill/>
          </a:ln>
        </p:spPr>
      </p:sp>
      <p:sp>
        <p:nvSpPr>
          <p:cNvPr id="258" name="PlaceHolder 2"/>
          <p:cNvSpPr>
            <a:spLocks noGrp="1"/>
          </p:cNvSpPr>
          <p:nvPr>
            <p:ph type="body"/>
          </p:nvPr>
        </p:nvSpPr>
        <p:spPr>
          <a:xfrm>
            <a:off x="685800" y="4343400"/>
            <a:ext cx="5486040" cy="4114440"/>
          </a:xfrm>
          <a:prstGeom prst="rect">
            <a:avLst/>
          </a:prstGeom>
          <a:noFill/>
          <a:ln w="0">
            <a:noFill/>
          </a:ln>
        </p:spPr>
        <p:txBody>
          <a:bodyPr lIns="91440" rIns="91440" tIns="91440" bIns="91440" anchor="t">
            <a:noAutofit/>
          </a:bodyPr>
          <a:p>
            <a:pPr indent="0">
              <a:lnSpc>
                <a:spcPct val="100000"/>
              </a:lnSpc>
              <a:buNone/>
              <a:tabLst>
                <a:tab algn="l" pos="0"/>
              </a:tabLst>
            </a:pPr>
            <a:r>
              <a:rPr b="0" lang="en" sz="1100" strike="noStrike" u="none">
                <a:solidFill>
                  <a:srgbClr val="000000"/>
                </a:solidFill>
                <a:uFillTx/>
                <a:latin typeface="Arial"/>
              </a:rPr>
              <a:t>~10 mins in</a:t>
            </a:r>
            <a:endParaRPr b="0" lang="en-US" sz="1100" strike="noStrike" u="none">
              <a:solidFill>
                <a:srgbClr val="000000"/>
              </a:solidFill>
              <a:uFillTx/>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486000" y="264600"/>
            <a:ext cx="8183520" cy="14731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sldNum" idx="1"/>
          </p:nvPr>
        </p:nvSpPr>
        <p:spPr/>
        <p:txBody>
          <a:bodyPr/>
          <a:p>
            <a:fld id="{03240A5A-8307-451D-8E21-2776627600BD}"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FDAE746A-CBC2-422E-94BF-9DEFF24477DA}"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4EF826C2-2920-4FEC-8B6B-5940A9BD6B47}"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C2A71D4A-3008-47CA-9939-A628EA7B1B17}"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C0BF25BA-B977-4ABC-A683-393A7479ACC0}"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ECD74F88-9E1D-49F7-9F2B-AF5219ACFCDC}"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19" name="PlaceHolder 1"/>
          <p:cNvSpPr>
            <a:spLocks noGrp="1"/>
          </p:cNvSpPr>
          <p:nvPr>
            <p:ph type="title"/>
          </p:nvPr>
        </p:nvSpPr>
        <p:spPr>
          <a:xfrm>
            <a:off x="486000" y="264600"/>
            <a:ext cx="8183520" cy="14731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2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Arial"/>
            </a:endParaRPr>
          </a:p>
        </p:txBody>
      </p:sp>
      <p:sp>
        <p:nvSpPr>
          <p:cNvPr id="4" name="PlaceHolder 3"/>
          <p:cNvSpPr>
            <a:spLocks noGrp="1"/>
          </p:cNvSpPr>
          <p:nvPr>
            <p:ph type="sldNum" idx="5"/>
          </p:nvPr>
        </p:nvSpPr>
        <p:spPr/>
        <p:txBody>
          <a:bodyPr/>
          <a:p>
            <a:fld id="{2D5CD5E0-C00E-4FBC-BDA5-1F463F3DFF0C}"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25" name="PlaceHolder 1"/>
          <p:cNvSpPr>
            <a:spLocks noGrp="1"/>
          </p:cNvSpPr>
          <p:nvPr>
            <p:ph type="title"/>
          </p:nvPr>
        </p:nvSpPr>
        <p:spPr>
          <a:xfrm>
            <a:off x="486000" y="264600"/>
            <a:ext cx="8183520" cy="14731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2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Arial"/>
            </a:endParaRPr>
          </a:p>
        </p:txBody>
      </p:sp>
      <p:sp>
        <p:nvSpPr>
          <p:cNvPr id="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1400" strike="noStrike" u="none">
              <a:solidFill>
                <a:srgbClr val="000000"/>
              </a:solidFill>
              <a:uFillTx/>
              <a:latin typeface="Arial"/>
            </a:endParaRPr>
          </a:p>
        </p:txBody>
      </p:sp>
      <p:sp>
        <p:nvSpPr>
          <p:cNvPr id="5" name="PlaceHolder 4"/>
          <p:cNvSpPr>
            <a:spLocks noGrp="1"/>
          </p:cNvSpPr>
          <p:nvPr>
            <p:ph type="sldNum" idx="6"/>
          </p:nvPr>
        </p:nvSpPr>
        <p:spPr/>
        <p:txBody>
          <a:bodyPr/>
          <a:p>
            <a:fld id="{C35C97F1-1F45-40B4-BD58-CAC4DD287330}"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31" name="PlaceHolder 1"/>
          <p:cNvSpPr>
            <a:spLocks noGrp="1"/>
          </p:cNvSpPr>
          <p:nvPr>
            <p:ph type="title"/>
          </p:nvPr>
        </p:nvSpPr>
        <p:spPr>
          <a:xfrm>
            <a:off x="486000" y="264600"/>
            <a:ext cx="8183520" cy="1473120"/>
          </a:xfrm>
          <a:prstGeom prst="rect">
            <a:avLst/>
          </a:prstGeom>
          <a:noFill/>
          <a:ln w="0">
            <a:noFill/>
          </a:ln>
        </p:spPr>
        <p:txBody>
          <a:bodyPr lIns="0" rIns="0" tIns="0" bIns="0" anchor="ctr">
            <a:noAutofit/>
          </a:bodyPr>
          <a:p>
            <a:pPr indent="0">
              <a:buNone/>
            </a:pPr>
            <a:endParaRPr b="0" lang="en-US" sz="1400" strike="noStrike" u="none">
              <a:solidFill>
                <a:srgbClr val="000000"/>
              </a:solidFill>
              <a:uFillTx/>
              <a:latin typeface="Arial"/>
            </a:endParaRPr>
          </a:p>
        </p:txBody>
      </p:sp>
      <p:sp>
        <p:nvSpPr>
          <p:cNvPr id="3" name="PlaceHolder 2"/>
          <p:cNvSpPr>
            <a:spLocks noGrp="1"/>
          </p:cNvSpPr>
          <p:nvPr>
            <p:ph type="sldNum" idx="7"/>
          </p:nvPr>
        </p:nvSpPr>
        <p:spPr/>
        <p:txBody>
          <a:bodyPr/>
          <a:p>
            <a:fld id="{0D42D7C3-D406-4719-B392-443A7145C558}"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ABA8D784-33A9-4932-82B9-3ECAF8572BE1}"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2A030BC2-AC53-4FAD-95A9-2948D12C6428}"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Google Shape;10;p2"/>
          <p:cNvSpPr/>
          <p:nvPr/>
        </p:nvSpPr>
        <p:spPr>
          <a:xfrm>
            <a:off x="80640" y="2651040"/>
            <a:ext cx="8982360" cy="241128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ffffff"/>
              </a:solidFill>
              <a:uFillTx/>
              <a:latin typeface="Arial"/>
            </a:endParaRPr>
          </a:p>
        </p:txBody>
      </p:sp>
      <p:sp>
        <p:nvSpPr>
          <p:cNvPr id="1" name="PlaceHolder 1"/>
          <p:cNvSpPr>
            <a:spLocks noGrp="1"/>
          </p:cNvSpPr>
          <p:nvPr>
            <p:ph type="title"/>
          </p:nvPr>
        </p:nvSpPr>
        <p:spPr>
          <a:xfrm>
            <a:off x="486000" y="264600"/>
            <a:ext cx="8183520" cy="1473120"/>
          </a:xfrm>
          <a:prstGeom prst="rect">
            <a:avLst/>
          </a:prstGeom>
          <a:noFill/>
          <a:ln w="0">
            <a:noFill/>
          </a:ln>
        </p:spPr>
        <p:txBody>
          <a:bodyPr lIns="91440" rIns="91440" tIns="91440" bIns="91440" anchor="b">
            <a:normAutofit/>
          </a:bodyPr>
          <a:p>
            <a:pPr indent="0">
              <a:buNone/>
            </a:pPr>
            <a:r>
              <a:rPr b="0" lang="en-US" sz="4200" strike="noStrike" u="none">
                <a:solidFill>
                  <a:srgbClr val="000000"/>
                </a:solidFill>
                <a:uFillTx/>
                <a:latin typeface="Arial"/>
              </a:rPr>
              <a:t>Click to edit the title text format</a:t>
            </a:r>
            <a:endParaRPr b="0" lang="en-US" sz="4200" strike="noStrike" u="none">
              <a:solidFill>
                <a:srgbClr val="000000"/>
              </a:solidFill>
              <a:uFillTx/>
              <a:latin typeface="Arial"/>
            </a:endParaRPr>
          </a:p>
        </p:txBody>
      </p:sp>
      <p:sp>
        <p:nvSpPr>
          <p:cNvPr id="2" name="PlaceHolder 2"/>
          <p:cNvSpPr>
            <a:spLocks noGrp="1"/>
          </p:cNvSpPr>
          <p:nvPr>
            <p:ph type="sldNum" idx="1"/>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1"/>
                </a:solidFill>
                <a:uFillTx/>
                <a:latin typeface="Source Sans Pro"/>
                <a:ea typeface="Source Sans Pro"/>
              </a:defRPr>
            </a:lvl1pPr>
          </a:lstStyle>
          <a:p>
            <a:pPr indent="0" algn="r">
              <a:lnSpc>
                <a:spcPct val="100000"/>
              </a:lnSpc>
              <a:buNone/>
              <a:tabLst>
                <a:tab algn="l" pos="0"/>
              </a:tabLst>
            </a:pPr>
            <a:fld id="{8E7BA23C-3F34-416F-9768-3B62FA626FEE}" type="slidenum">
              <a:rPr b="0" lang="en" sz="1000" strike="noStrike" u="none">
                <a:solidFill>
                  <a:schemeClr val="lt1"/>
                </a:solidFill>
                <a:uFillTx/>
                <a:latin typeface="Source Sans Pro"/>
                <a:ea typeface="Source Sans Pro"/>
              </a:rPr>
              <a:t>&lt;number&gt;</a:t>
            </a:fld>
            <a:endParaRPr b="0" lang="en-US"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8" name="Google Shape;38;p9"/>
          <p:cNvSpPr/>
          <p:nvPr/>
        </p:nvSpPr>
        <p:spPr>
          <a:xfrm>
            <a:off x="4636800" y="80640"/>
            <a:ext cx="4426200" cy="498168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ffffff"/>
              </a:solidFill>
              <a:uFillTx/>
              <a:latin typeface="Arial"/>
            </a:endParaRPr>
          </a:p>
        </p:txBody>
      </p:sp>
      <p:cxnSp>
        <p:nvCxnSpPr>
          <p:cNvPr id="39" name="Google Shape;39;p9"/>
          <p:cNvCxnSpPr/>
          <p:nvPr/>
        </p:nvCxnSpPr>
        <p:spPr>
          <a:xfrm>
            <a:off x="5029560" y="4495320"/>
            <a:ext cx="468720" cy="360"/>
          </a:xfrm>
          <a:prstGeom prst="straightConnector1">
            <a:avLst/>
          </a:prstGeom>
          <a:ln w="19050">
            <a:solidFill>
              <a:srgbClr val="ffffff"/>
            </a:solidFill>
            <a:round/>
          </a:ln>
        </p:spPr>
      </p:cxnSp>
      <p:sp>
        <p:nvSpPr>
          <p:cNvPr id="40" name="PlaceHolder 1"/>
          <p:cNvSpPr>
            <a:spLocks noGrp="1"/>
          </p:cNvSpPr>
          <p:nvPr>
            <p:ph type="title"/>
          </p:nvPr>
        </p:nvSpPr>
        <p:spPr>
          <a:xfrm>
            <a:off x="265680" y="1181880"/>
            <a:ext cx="4044960" cy="1533240"/>
          </a:xfrm>
          <a:prstGeom prst="rect">
            <a:avLst/>
          </a:prstGeom>
          <a:noFill/>
          <a:ln w="0">
            <a:noFill/>
          </a:ln>
        </p:spPr>
        <p:txBody>
          <a:bodyPr lIns="91440" rIns="91440" tIns="91440" bIns="91440" anchor="b">
            <a:normAutofit/>
          </a:bodyPr>
          <a:p>
            <a:pPr indent="0">
              <a:buNone/>
            </a:pPr>
            <a:r>
              <a:rPr b="0" lang="en-US" sz="3800" strike="noStrike" u="none">
                <a:solidFill>
                  <a:srgbClr val="000000"/>
                </a:solidFill>
                <a:uFillTx/>
                <a:latin typeface="Arial"/>
              </a:rPr>
              <a:t>Click to edit the title text format</a:t>
            </a:r>
            <a:endParaRPr b="0" lang="en-US" sz="3800" strike="noStrike" u="none">
              <a:solidFill>
                <a:srgbClr val="000000"/>
              </a:solidFill>
              <a:uFillTx/>
              <a:latin typeface="Arial"/>
            </a:endParaRPr>
          </a:p>
        </p:txBody>
      </p:sp>
      <p:sp>
        <p:nvSpPr>
          <p:cNvPr id="41" name="PlaceHolder 2"/>
          <p:cNvSpPr>
            <a:spLocks noGrp="1"/>
          </p:cNvSpPr>
          <p:nvPr>
            <p:ph type="body"/>
          </p:nvPr>
        </p:nvSpPr>
        <p:spPr>
          <a:xfrm>
            <a:off x="4939560" y="724320"/>
            <a:ext cx="3836520" cy="3694680"/>
          </a:xfrm>
          <a:prstGeom prst="rect">
            <a:avLst/>
          </a:prstGeom>
          <a:noFill/>
          <a:ln w="0">
            <a:noFill/>
          </a:ln>
        </p:spPr>
        <p:txBody>
          <a:bodyPr lIns="91440" rIns="91440" tIns="91440" bIns="91440" anchor="ctr">
            <a:normAutofit fontScale="85000"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42" name="PlaceHolder 3"/>
          <p:cNvSpPr>
            <a:spLocks noGrp="1"/>
          </p:cNvSpPr>
          <p:nvPr>
            <p:ph type="sldNum" idx="10"/>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1"/>
                </a:solidFill>
                <a:uFillTx/>
                <a:latin typeface="Source Sans Pro"/>
                <a:ea typeface="Source Sans Pro"/>
              </a:defRPr>
            </a:lvl1pPr>
          </a:lstStyle>
          <a:p>
            <a:pPr indent="0" algn="r">
              <a:lnSpc>
                <a:spcPct val="100000"/>
              </a:lnSpc>
              <a:buNone/>
              <a:tabLst>
                <a:tab algn="l" pos="0"/>
              </a:tabLst>
            </a:pPr>
            <a:fld id="{6EA4E7D1-E38D-41EF-9BF7-B3857EF0E153}" type="slidenum">
              <a:rPr b="0" lang="en" sz="1000" strike="noStrike" u="none">
                <a:solidFill>
                  <a:schemeClr val="lt1"/>
                </a:solidFill>
                <a:uFillTx/>
                <a:latin typeface="Source Sans Pro"/>
                <a:ea typeface="Source Sans Pro"/>
              </a:rPr>
              <a:t>&lt;number&gt;</a:t>
            </a:fld>
            <a:endParaRPr b="0" lang="en-US"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3"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25000" lnSpcReduction="19999"/>
          </a:bodyPr>
          <a:p>
            <a:pPr marL="432000" indent="-324000">
              <a:spcBef>
                <a:spcPts val="1417"/>
              </a:spcBef>
              <a:buClr>
                <a:srgbClr val="000000"/>
              </a:buClr>
              <a:buSzPct val="45000"/>
              <a:buFont typeface="Wingdings" charset="2"/>
              <a:buChar char=""/>
            </a:pPr>
            <a:r>
              <a:rPr b="0" lang="en-US" sz="2100" strike="noStrike" u="none">
                <a:solidFill>
                  <a:srgbClr val="000000"/>
                </a:solidFill>
                <a:uFillTx/>
                <a:latin typeface="Arial"/>
              </a:rPr>
              <a:t>Click to edit the outline text format</a:t>
            </a:r>
            <a:endParaRPr b="0" lang="en-US" sz="21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100" strike="noStrike" u="none">
                <a:solidFill>
                  <a:srgbClr val="000000"/>
                </a:solidFill>
                <a:uFillTx/>
                <a:latin typeface="Arial"/>
              </a:rPr>
              <a:t>Second Outline Level</a:t>
            </a:r>
            <a:endParaRPr b="0" lang="en-US" sz="21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100" strike="noStrike" u="none">
                <a:solidFill>
                  <a:srgbClr val="000000"/>
                </a:solidFill>
                <a:uFillTx/>
                <a:latin typeface="Arial"/>
              </a:rPr>
              <a:t>Third Outline Level</a:t>
            </a:r>
            <a:endParaRPr b="0" lang="en-US" sz="21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100" strike="noStrike" u="none">
                <a:solidFill>
                  <a:srgbClr val="000000"/>
                </a:solidFill>
                <a:uFillTx/>
                <a:latin typeface="Arial"/>
              </a:rPr>
              <a:t>Fourth Outline Level</a:t>
            </a:r>
            <a:endParaRPr b="0" lang="en-US" sz="21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100" strike="noStrike" u="none">
                <a:solidFill>
                  <a:srgbClr val="000000"/>
                </a:solidFill>
                <a:uFillTx/>
                <a:latin typeface="Arial"/>
              </a:rPr>
              <a:t>Fifth Outline Level</a:t>
            </a:r>
            <a:endParaRPr b="0" lang="en-US" sz="21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100" strike="noStrike" u="none">
                <a:solidFill>
                  <a:srgbClr val="000000"/>
                </a:solidFill>
                <a:uFillTx/>
                <a:latin typeface="Arial"/>
              </a:rPr>
              <a:t>Sixth Outline Level</a:t>
            </a:r>
            <a:endParaRPr b="0" lang="en-US" sz="21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100" strike="noStrike" u="none">
                <a:solidFill>
                  <a:srgbClr val="000000"/>
                </a:solidFill>
                <a:uFillTx/>
                <a:latin typeface="Arial"/>
              </a:rPr>
              <a:t>Seventh Outline Level</a:t>
            </a:r>
            <a:endParaRPr b="0" lang="en-US" sz="2100" strike="noStrike" u="none">
              <a:solidFill>
                <a:srgbClr val="000000"/>
              </a:solidFill>
              <a:uFillTx/>
              <a:latin typeface="Arial"/>
            </a:endParaRPr>
          </a:p>
        </p:txBody>
      </p:sp>
      <p:sp>
        <p:nvSpPr>
          <p:cNvPr id="44" name="PlaceHolder 2"/>
          <p:cNvSpPr>
            <a:spLocks noGrp="1"/>
          </p:cNvSpPr>
          <p:nvPr>
            <p:ph type="sldNum" idx="11"/>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2"/>
                </a:solidFill>
                <a:uFillTx/>
                <a:latin typeface="Source Sans Pro"/>
                <a:ea typeface="Source Sans Pro"/>
              </a:defRPr>
            </a:lvl1pPr>
          </a:lstStyle>
          <a:p>
            <a:pPr indent="0" algn="r">
              <a:lnSpc>
                <a:spcPct val="100000"/>
              </a:lnSpc>
              <a:buNone/>
              <a:tabLst>
                <a:tab algn="l" pos="0"/>
              </a:tabLst>
            </a:pPr>
            <a:fld id="{3E35EBCB-DC7F-4F00-91E4-85C41DA36D51}" type="slidenum">
              <a:rPr b="0" lang="en" sz="1000" strike="noStrike" u="none">
                <a:solidFill>
                  <a:schemeClr val="lt2"/>
                </a:solidFill>
                <a:uFillTx/>
                <a:latin typeface="Source Sans Pro"/>
                <a:ea typeface="Source Sans Pro"/>
              </a:rPr>
              <a:t>&lt;number&gt;</a:t>
            </a:fld>
            <a:endParaRPr b="0" lang="en-US"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 name="Google Shape;48;p11"/>
          <p:cNvSpPr/>
          <p:nvPr/>
        </p:nvSpPr>
        <p:spPr>
          <a:xfrm>
            <a:off x="80640" y="2651040"/>
            <a:ext cx="8982360" cy="241128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ffffff"/>
              </a:solidFill>
              <a:uFillTx/>
              <a:latin typeface="Arial"/>
            </a:endParaRPr>
          </a:p>
        </p:txBody>
      </p:sp>
      <p:sp>
        <p:nvSpPr>
          <p:cNvPr id="6" name="PlaceHolder 1"/>
          <p:cNvSpPr>
            <a:spLocks noGrp="1"/>
          </p:cNvSpPr>
          <p:nvPr>
            <p:ph type="title"/>
          </p:nvPr>
        </p:nvSpPr>
        <p:spPr>
          <a:xfrm>
            <a:off x="311760" y="743040"/>
            <a:ext cx="8520120" cy="2005920"/>
          </a:xfrm>
          <a:prstGeom prst="rect">
            <a:avLst/>
          </a:prstGeom>
          <a:noFill/>
          <a:ln w="0">
            <a:noFill/>
          </a:ln>
        </p:spPr>
        <p:txBody>
          <a:bodyPr lIns="91440" rIns="91440" tIns="91440" bIns="91440" anchor="b">
            <a:normAutofit lnSpcReduction="9999"/>
          </a:bodyPr>
          <a:p>
            <a:pPr indent="0" algn="ctr">
              <a:lnSpc>
                <a:spcPct val="100000"/>
              </a:lnSpc>
              <a:buNone/>
            </a:pPr>
            <a:r>
              <a:rPr b="1" lang="en-US" sz="12000" strike="noStrike" u="none">
                <a:solidFill>
                  <a:schemeClr val="dk2"/>
                </a:solidFill>
                <a:uFillTx/>
                <a:latin typeface="Source Sans Pro"/>
                <a:ea typeface="Source Sans Pro"/>
              </a:rPr>
              <a:t>xx%</a:t>
            </a:r>
            <a:endParaRPr b="0" lang="en-US" sz="12000" strike="noStrike" u="none">
              <a:solidFill>
                <a:srgbClr val="000000"/>
              </a:solidFill>
              <a:uFillTx/>
              <a:latin typeface="Arial"/>
            </a:endParaRPr>
          </a:p>
        </p:txBody>
      </p:sp>
      <p:sp>
        <p:nvSpPr>
          <p:cNvPr id="7" name="PlaceHolder 2"/>
          <p:cNvSpPr>
            <a:spLocks noGrp="1"/>
          </p:cNvSpPr>
          <p:nvPr>
            <p:ph type="body"/>
          </p:nvPr>
        </p:nvSpPr>
        <p:spPr>
          <a:xfrm>
            <a:off x="311760" y="2845080"/>
            <a:ext cx="8520120" cy="1300320"/>
          </a:xfrm>
          <a:prstGeom prst="rect">
            <a:avLst/>
          </a:prstGeom>
          <a:noFill/>
          <a:ln w="0">
            <a:noFill/>
          </a:ln>
        </p:spPr>
        <p:txBody>
          <a:bodyPr lIns="91440" rIns="91440" tIns="91440" bIns="91440" anchor="t">
            <a:normAutofit fontScale="47500" lnSpcReduction="1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8" name="PlaceHolder 3"/>
          <p:cNvSpPr>
            <a:spLocks noGrp="1"/>
          </p:cNvSpPr>
          <p:nvPr>
            <p:ph type="sldNum" idx="2"/>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1"/>
                </a:solidFill>
                <a:uFillTx/>
                <a:latin typeface="Source Sans Pro"/>
                <a:ea typeface="Source Sans Pro"/>
              </a:defRPr>
            </a:lvl1pPr>
          </a:lstStyle>
          <a:p>
            <a:pPr indent="0" algn="r">
              <a:lnSpc>
                <a:spcPct val="100000"/>
              </a:lnSpc>
              <a:buNone/>
              <a:tabLst>
                <a:tab algn="l" pos="0"/>
              </a:tabLst>
            </a:pPr>
            <a:fld id="{82519421-8D61-45A1-9852-03A0F42B5B99}" type="slidenum">
              <a:rPr b="0" lang="en" sz="1000" strike="noStrike" u="none">
                <a:solidFill>
                  <a:schemeClr val="lt1"/>
                </a:solidFill>
                <a:uFillTx/>
                <a:latin typeface="Source Sans Pro"/>
                <a:ea typeface="Source Sans Pro"/>
              </a:rPr>
              <a:t>&lt;number&gt;</a:t>
            </a:fld>
            <a:endParaRPr b="0" lang="en-US"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 name="PlaceHolder 1"/>
          <p:cNvSpPr>
            <a:spLocks noGrp="1"/>
          </p:cNvSpPr>
          <p:nvPr>
            <p:ph type="sldNum" idx="3"/>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2"/>
                </a:solidFill>
                <a:uFillTx/>
                <a:latin typeface="Source Sans Pro"/>
                <a:ea typeface="Source Sans Pro"/>
              </a:defRPr>
            </a:lvl1pPr>
          </a:lstStyle>
          <a:p>
            <a:pPr indent="0" algn="r">
              <a:lnSpc>
                <a:spcPct val="100000"/>
              </a:lnSpc>
              <a:buNone/>
              <a:tabLst>
                <a:tab algn="l" pos="0"/>
              </a:tabLst>
            </a:pPr>
            <a:fld id="{6B02C8A4-B83B-4A72-9EDB-66A43EF73C22}" type="slidenum">
              <a:rPr b="0" lang="en" sz="1000" strike="noStrike" u="none">
                <a:solidFill>
                  <a:schemeClr val="lt2"/>
                </a:solidFill>
                <a:uFillTx/>
                <a:latin typeface="Source Sans Pro"/>
                <a:ea typeface="Source Sans Pro"/>
              </a:rPr>
              <a:t>&lt;number&gt;</a:t>
            </a:fld>
            <a:endParaRPr b="0" lang="en-US" sz="1000" strike="noStrike" u="none">
              <a:solidFill>
                <a:srgbClr val="000000"/>
              </a:solidFill>
              <a:uFillTx/>
              <a:latin typeface="Times New Roman"/>
            </a:endParaRPr>
          </a:p>
        </p:txBody>
      </p:sp>
      <p:sp>
        <p:nvSpPr>
          <p:cNvPr id="10"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buNone/>
            </a:pPr>
            <a:r>
              <a:rPr b="0" lang="en-US" sz="1400" strike="noStrike" u="none">
                <a:solidFill>
                  <a:srgbClr val="000000"/>
                </a:solidFill>
                <a:uFillTx/>
                <a:latin typeface="Arial"/>
              </a:rPr>
              <a:t>Click to edit the title text format</a:t>
            </a:r>
            <a:endParaRPr b="0" lang="en-US" sz="1400" strike="noStrike" u="none">
              <a:solidFill>
                <a:srgbClr val="000000"/>
              </a:solidFill>
              <a:uFillTx/>
              <a:latin typeface="Arial"/>
            </a:endParaRPr>
          </a:p>
        </p:txBody>
      </p:sp>
      <p:sp>
        <p:nvSpPr>
          <p:cNvPr id="11"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Arial"/>
              </a:rPr>
              <a:t>Click to edit the outline text format</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 name="Google Shape;15;p3"/>
          <p:cNvSpPr/>
          <p:nvPr/>
        </p:nvSpPr>
        <p:spPr>
          <a:xfrm>
            <a:off x="80640" y="2651040"/>
            <a:ext cx="8982360" cy="2411280"/>
          </a:xfrm>
          <a:prstGeom prst="rect">
            <a:avLst/>
          </a:prstGeom>
          <a:solidFill>
            <a:schemeClr val="accent2"/>
          </a:solidFill>
          <a:ln w="0">
            <a:noFill/>
          </a:ln>
        </p:spPr>
        <p:style>
          <a:lnRef idx="0"/>
          <a:fillRef idx="0"/>
          <a:effectRef idx="0"/>
          <a:fontRef idx="minor"/>
        </p:style>
        <p:txBody>
          <a:bodyPr tIns="91440" bIns="91440" anchor="ctr">
            <a:noAutofit/>
          </a:bodyPr>
          <a:p>
            <a:pPr>
              <a:lnSpc>
                <a:spcPct val="100000"/>
              </a:lnSpc>
              <a:tabLst>
                <a:tab algn="l" pos="0"/>
              </a:tabLst>
            </a:pPr>
            <a:endParaRPr b="0" lang="en-US" sz="1400" strike="noStrike" u="none">
              <a:solidFill>
                <a:srgbClr val="ffffff"/>
              </a:solidFill>
              <a:uFillTx/>
              <a:latin typeface="Arial"/>
            </a:endParaRPr>
          </a:p>
        </p:txBody>
      </p:sp>
      <p:sp>
        <p:nvSpPr>
          <p:cNvPr id="13" name="PlaceHolder 1"/>
          <p:cNvSpPr>
            <a:spLocks noGrp="1"/>
          </p:cNvSpPr>
          <p:nvPr>
            <p:ph type="title"/>
          </p:nvPr>
        </p:nvSpPr>
        <p:spPr>
          <a:xfrm>
            <a:off x="486000" y="1714680"/>
            <a:ext cx="8183520" cy="785520"/>
          </a:xfrm>
          <a:prstGeom prst="rect">
            <a:avLst/>
          </a:prstGeom>
          <a:noFill/>
          <a:ln w="0">
            <a:noFill/>
          </a:ln>
        </p:spPr>
        <p:txBody>
          <a:bodyPr lIns="91440" rIns="91440" tIns="91440" bIns="91440" anchor="b">
            <a:normAutofit/>
          </a:bodyPr>
          <a:p>
            <a:pPr indent="0">
              <a:buNone/>
            </a:pPr>
            <a:r>
              <a:rPr b="0" lang="en-US" sz="3600" strike="noStrike" u="none">
                <a:solidFill>
                  <a:srgbClr val="000000"/>
                </a:solidFill>
                <a:uFillTx/>
                <a:latin typeface="Arial"/>
              </a:rPr>
              <a:t>Click to edit the title text format</a:t>
            </a:r>
            <a:endParaRPr b="0" lang="en-US" sz="3600" strike="noStrike" u="none">
              <a:solidFill>
                <a:srgbClr val="000000"/>
              </a:solidFill>
              <a:uFillTx/>
              <a:latin typeface="Arial"/>
            </a:endParaRPr>
          </a:p>
        </p:txBody>
      </p:sp>
      <p:sp>
        <p:nvSpPr>
          <p:cNvPr id="14" name="PlaceHolder 2"/>
          <p:cNvSpPr>
            <a:spLocks noGrp="1"/>
          </p:cNvSpPr>
          <p:nvPr>
            <p:ph type="sldNum" idx="4"/>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1"/>
                </a:solidFill>
                <a:uFillTx/>
                <a:latin typeface="Source Sans Pro"/>
                <a:ea typeface="Source Sans Pro"/>
              </a:defRPr>
            </a:lvl1pPr>
          </a:lstStyle>
          <a:p>
            <a:pPr indent="0" algn="r">
              <a:lnSpc>
                <a:spcPct val="100000"/>
              </a:lnSpc>
              <a:buNone/>
              <a:tabLst>
                <a:tab algn="l" pos="0"/>
              </a:tabLst>
            </a:pPr>
            <a:fld id="{CE4ED526-376B-43DD-999D-70F361F8F022}" type="slidenum">
              <a:rPr b="0" lang="en" sz="1000" strike="noStrike" u="none">
                <a:solidFill>
                  <a:schemeClr val="lt1"/>
                </a:solidFill>
                <a:uFillTx/>
                <a:latin typeface="Source Sans Pro"/>
                <a:ea typeface="Source Sans Pro"/>
              </a:rPr>
              <a:t>&lt;number&gt;</a:t>
            </a:fld>
            <a:endParaRPr b="0" lang="en-US" sz="1000" strike="noStrike" u="none">
              <a:solidFill>
                <a:srgbClr val="000000"/>
              </a:solidFill>
              <a:uFillTx/>
              <a:latin typeface="Times New Roman"/>
            </a:endParaRPr>
          </a:p>
        </p:txBody>
      </p:sp>
      <p:sp>
        <p:nvSpPr>
          <p:cNvPr id="1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Arial"/>
              </a:rPr>
              <a:t>Click to edit the outline text format</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buNone/>
            </a:pPr>
            <a:r>
              <a:rPr b="0" lang="en-US" sz="3000" strike="noStrike" u="none">
                <a:solidFill>
                  <a:srgbClr val="000000"/>
                </a:solidFill>
                <a:uFillTx/>
                <a:latin typeface="Arial"/>
              </a:rPr>
              <a:t>Click to edit the title text format</a:t>
            </a:r>
            <a:endParaRPr b="0" lang="en-US" sz="3000" strike="noStrike" u="none">
              <a:solidFill>
                <a:srgbClr val="000000"/>
              </a:solidFill>
              <a:uFillTx/>
              <a:latin typeface="Arial"/>
            </a:endParaRPr>
          </a:p>
        </p:txBody>
      </p:sp>
      <p:sp>
        <p:nvSpPr>
          <p:cNvPr id="17"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8" name="PlaceHolder 3"/>
          <p:cNvSpPr>
            <a:spLocks noGrp="1"/>
          </p:cNvSpPr>
          <p:nvPr>
            <p:ph type="sldNum" idx="5"/>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2"/>
                </a:solidFill>
                <a:uFillTx/>
                <a:latin typeface="Source Sans Pro"/>
                <a:ea typeface="Source Sans Pro"/>
              </a:defRPr>
            </a:lvl1pPr>
          </a:lstStyle>
          <a:p>
            <a:pPr indent="0" algn="r">
              <a:lnSpc>
                <a:spcPct val="100000"/>
              </a:lnSpc>
              <a:buNone/>
              <a:tabLst>
                <a:tab algn="l" pos="0"/>
              </a:tabLst>
            </a:pPr>
            <a:fld id="{DABB059E-2C30-4B98-AF5A-3919EB492B79}" type="slidenum">
              <a:rPr b="0" lang="en" sz="1000" strike="noStrike" u="none">
                <a:solidFill>
                  <a:schemeClr val="lt2"/>
                </a:solidFill>
                <a:uFillTx/>
                <a:latin typeface="Source Sans Pro"/>
                <a:ea typeface="Source Sans Pro"/>
              </a:rPr>
              <a:t>&lt;number&gt;</a:t>
            </a:fld>
            <a:endParaRPr b="0" lang="en-US"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buNone/>
            </a:pPr>
            <a:r>
              <a:rPr b="0" lang="en-US" sz="3000" strike="noStrike" u="none">
                <a:solidFill>
                  <a:srgbClr val="000000"/>
                </a:solidFill>
                <a:uFillTx/>
                <a:latin typeface="Arial"/>
              </a:rPr>
              <a:t>Click to edit the title text format</a:t>
            </a:r>
            <a:endParaRPr b="0" lang="en-US" sz="3000" strike="noStrike" u="none">
              <a:solidFill>
                <a:srgbClr val="000000"/>
              </a:solidFill>
              <a:uFillTx/>
              <a:latin typeface="Arial"/>
            </a:endParaRPr>
          </a:p>
        </p:txBody>
      </p:sp>
      <p:sp>
        <p:nvSpPr>
          <p:cNvPr id="22"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Arial"/>
              </a:rPr>
              <a:t>Click to edit the outline text format</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uFillTx/>
                <a:latin typeface="Arial"/>
              </a:rPr>
              <a:t>Fifth Outline Level</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uFillTx/>
                <a:latin typeface="Arial"/>
              </a:rPr>
              <a:t>Sixth Outline Level</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uFillTx/>
                <a:latin typeface="Arial"/>
              </a:rPr>
              <a:t>Seventh Outline Level</a:t>
            </a:r>
            <a:endParaRPr b="0" lang="en-US" sz="1400" strike="noStrike" u="none">
              <a:solidFill>
                <a:srgbClr val="000000"/>
              </a:solidFill>
              <a:uFillTx/>
              <a:latin typeface="Arial"/>
            </a:endParaRPr>
          </a:p>
        </p:txBody>
      </p:sp>
      <p:sp>
        <p:nvSpPr>
          <p:cNvPr id="23"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Arial"/>
              </a:rPr>
              <a:t>Click to edit the outline text format</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400" strike="noStrike" u="none">
                <a:solidFill>
                  <a:srgbClr val="000000"/>
                </a:solidFill>
                <a:uFillTx/>
                <a:latin typeface="Arial"/>
              </a:rPr>
              <a:t>Fifth Outline Level</a:t>
            </a:r>
            <a:endParaRPr b="0" lang="en-US" sz="14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400" strike="noStrike" u="none">
                <a:solidFill>
                  <a:srgbClr val="000000"/>
                </a:solidFill>
                <a:uFillTx/>
                <a:latin typeface="Arial"/>
              </a:rPr>
              <a:t>Sixth Outline Level</a:t>
            </a:r>
            <a:endParaRPr b="0" lang="en-US" sz="14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400" strike="noStrike" u="none">
                <a:solidFill>
                  <a:srgbClr val="000000"/>
                </a:solidFill>
                <a:uFillTx/>
                <a:latin typeface="Arial"/>
              </a:rPr>
              <a:t>Seventh Outline Level</a:t>
            </a:r>
            <a:endParaRPr b="0" lang="en-US" sz="1400" strike="noStrike" u="none">
              <a:solidFill>
                <a:srgbClr val="000000"/>
              </a:solidFill>
              <a:uFillTx/>
              <a:latin typeface="Arial"/>
            </a:endParaRPr>
          </a:p>
        </p:txBody>
      </p:sp>
      <p:sp>
        <p:nvSpPr>
          <p:cNvPr id="24" name="PlaceHolder 4"/>
          <p:cNvSpPr>
            <a:spLocks noGrp="1"/>
          </p:cNvSpPr>
          <p:nvPr>
            <p:ph type="sldNum" idx="6"/>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2"/>
                </a:solidFill>
                <a:uFillTx/>
                <a:latin typeface="Source Sans Pro"/>
                <a:ea typeface="Source Sans Pro"/>
              </a:defRPr>
            </a:lvl1pPr>
          </a:lstStyle>
          <a:p>
            <a:pPr indent="0" algn="r">
              <a:lnSpc>
                <a:spcPct val="100000"/>
              </a:lnSpc>
              <a:buNone/>
              <a:tabLst>
                <a:tab algn="l" pos="0"/>
              </a:tabLst>
            </a:pPr>
            <a:fld id="{DB530DC8-15BF-4871-92C8-6610D45330B1}" type="slidenum">
              <a:rPr b="0" lang="en" sz="1000" strike="noStrike" u="none">
                <a:solidFill>
                  <a:schemeClr val="lt2"/>
                </a:solidFill>
                <a:uFillTx/>
                <a:latin typeface="Source Sans Pro"/>
                <a:ea typeface="Source Sans Pro"/>
              </a:rPr>
              <a:t>&lt;number&gt;</a:t>
            </a:fld>
            <a:endParaRPr b="0" lang="en-US"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buNone/>
            </a:pPr>
            <a:r>
              <a:rPr b="0" lang="en-US" sz="3000" strike="noStrike" u="none">
                <a:solidFill>
                  <a:srgbClr val="000000"/>
                </a:solidFill>
                <a:uFillTx/>
                <a:latin typeface="Arial"/>
              </a:rPr>
              <a:t>Click to edit the title text format</a:t>
            </a:r>
            <a:endParaRPr b="0" lang="en-US" sz="3000" strike="noStrike" u="none">
              <a:solidFill>
                <a:srgbClr val="000000"/>
              </a:solidFill>
              <a:uFillTx/>
              <a:latin typeface="Arial"/>
            </a:endParaRPr>
          </a:p>
        </p:txBody>
      </p:sp>
      <p:sp>
        <p:nvSpPr>
          <p:cNvPr id="29" name="PlaceHolder 2"/>
          <p:cNvSpPr>
            <a:spLocks noGrp="1"/>
          </p:cNvSpPr>
          <p:nvPr>
            <p:ph type="sldNum" idx="7"/>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2"/>
                </a:solidFill>
                <a:uFillTx/>
                <a:latin typeface="Source Sans Pro"/>
                <a:ea typeface="Source Sans Pro"/>
              </a:defRPr>
            </a:lvl1pPr>
          </a:lstStyle>
          <a:p>
            <a:pPr indent="0" algn="r">
              <a:lnSpc>
                <a:spcPct val="100000"/>
              </a:lnSpc>
              <a:buNone/>
              <a:tabLst>
                <a:tab algn="l" pos="0"/>
              </a:tabLst>
            </a:pPr>
            <a:fld id="{600F6EE2-0123-4630-A952-A8081DC2DF0D}" type="slidenum">
              <a:rPr b="0" lang="en" sz="1000" strike="noStrike" u="none">
                <a:solidFill>
                  <a:schemeClr val="lt2"/>
                </a:solidFill>
                <a:uFillTx/>
                <a:latin typeface="Source Sans Pro"/>
                <a:ea typeface="Source Sans Pro"/>
              </a:rPr>
              <a:t>&lt;number&gt;</a:t>
            </a:fld>
            <a:endParaRPr b="0" lang="en-US" sz="1000" strike="noStrike" u="none">
              <a:solidFill>
                <a:srgbClr val="000000"/>
              </a:solidFill>
              <a:uFillTx/>
              <a:latin typeface="Times New Roman"/>
            </a:endParaRPr>
          </a:p>
        </p:txBody>
      </p:sp>
      <p:sp>
        <p:nvSpPr>
          <p:cNvPr id="30"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trike="noStrike" u="none">
                <a:solidFill>
                  <a:srgbClr val="000000"/>
                </a:solidFill>
                <a:uFillTx/>
                <a:latin typeface="Arial"/>
              </a:rPr>
              <a:t>Click to edit the outline text format</a:t>
            </a:r>
            <a:endParaRPr b="0" lang="en-US"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92500" lnSpcReduction="19999"/>
          </a:bodyPr>
          <a:p>
            <a:pPr indent="0">
              <a:buNone/>
            </a:pPr>
            <a:r>
              <a:rPr b="0" lang="en-US" sz="2400" strike="noStrike" u="none">
                <a:solidFill>
                  <a:srgbClr val="000000"/>
                </a:solidFill>
                <a:uFillTx/>
                <a:latin typeface="Arial"/>
              </a:rPr>
              <a:t>Click to edit the title text format</a:t>
            </a:r>
            <a:endParaRPr b="0" lang="en-US" sz="2400" strike="noStrike" u="none">
              <a:solidFill>
                <a:srgbClr val="000000"/>
              </a:solidFill>
              <a:uFillTx/>
              <a:latin typeface="Arial"/>
            </a:endParaRPr>
          </a:p>
        </p:txBody>
      </p:sp>
      <p:sp>
        <p:nvSpPr>
          <p:cNvPr id="33"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2500" lnSpcReduction="19999"/>
          </a:bodyPr>
          <a:p>
            <a:pPr marL="432000" indent="-324000">
              <a:spcBef>
                <a:spcPts val="1417"/>
              </a:spcBef>
              <a:buClr>
                <a:srgbClr val="000000"/>
              </a:buClr>
              <a:buSzPct val="45000"/>
              <a:buFont typeface="Wingdings" charset="2"/>
              <a:buChar char=""/>
            </a:pPr>
            <a:r>
              <a:rPr b="0" lang="en-US" sz="1200" strike="noStrike" u="none">
                <a:solidFill>
                  <a:srgbClr val="000000"/>
                </a:solidFill>
                <a:uFillTx/>
                <a:latin typeface="Arial"/>
              </a:rPr>
              <a:t>Click to edit the outline text format</a:t>
            </a:r>
            <a:endParaRPr b="0" lang="en-US" sz="1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200" strike="noStrike" u="none">
                <a:solidFill>
                  <a:srgbClr val="000000"/>
                </a:solidFill>
                <a:uFillTx/>
                <a:latin typeface="Arial"/>
              </a:rPr>
              <a:t>Second Outline Level</a:t>
            </a:r>
            <a:endParaRPr b="0" lang="en-US" sz="12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200" strike="noStrike" u="none">
                <a:solidFill>
                  <a:srgbClr val="000000"/>
                </a:solidFill>
                <a:uFillTx/>
                <a:latin typeface="Arial"/>
              </a:rPr>
              <a:t>Third Outline Level</a:t>
            </a:r>
            <a:endParaRPr b="0" lang="en-US" sz="12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200" strike="noStrike" u="none">
                <a:solidFill>
                  <a:srgbClr val="000000"/>
                </a:solidFill>
                <a:uFillTx/>
                <a:latin typeface="Arial"/>
              </a:rPr>
              <a:t>Fourth Outline Level</a:t>
            </a:r>
            <a:endParaRPr b="0" lang="en-US" sz="12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200" strike="noStrike" u="none">
                <a:solidFill>
                  <a:srgbClr val="000000"/>
                </a:solidFill>
                <a:uFillTx/>
                <a:latin typeface="Arial"/>
              </a:rPr>
              <a:t>Fifth Outline Level</a:t>
            </a:r>
            <a:endParaRPr b="0" lang="en-US" sz="12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200" strike="noStrike" u="none">
                <a:solidFill>
                  <a:srgbClr val="000000"/>
                </a:solidFill>
                <a:uFillTx/>
                <a:latin typeface="Arial"/>
              </a:rPr>
              <a:t>Sixth Outline Level</a:t>
            </a:r>
            <a:endParaRPr b="0" lang="en-US" sz="12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200" strike="noStrike" u="none">
                <a:solidFill>
                  <a:srgbClr val="000000"/>
                </a:solidFill>
                <a:uFillTx/>
                <a:latin typeface="Arial"/>
              </a:rPr>
              <a:t>Seventh Outline Level</a:t>
            </a:r>
            <a:endParaRPr b="0" lang="en-US" sz="1200" strike="noStrike" u="none">
              <a:solidFill>
                <a:srgbClr val="000000"/>
              </a:solidFill>
              <a:uFillTx/>
              <a:latin typeface="Arial"/>
            </a:endParaRPr>
          </a:p>
        </p:txBody>
      </p:sp>
      <p:sp>
        <p:nvSpPr>
          <p:cNvPr id="34" name="PlaceHolder 3"/>
          <p:cNvSpPr>
            <a:spLocks noGrp="1"/>
          </p:cNvSpPr>
          <p:nvPr>
            <p:ph type="sldNum" idx="8"/>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2"/>
                </a:solidFill>
                <a:uFillTx/>
                <a:latin typeface="Source Sans Pro"/>
                <a:ea typeface="Source Sans Pro"/>
              </a:defRPr>
            </a:lvl1pPr>
          </a:lstStyle>
          <a:p>
            <a:pPr indent="0" algn="r">
              <a:lnSpc>
                <a:spcPct val="100000"/>
              </a:lnSpc>
              <a:buNone/>
              <a:tabLst>
                <a:tab algn="l" pos="0"/>
              </a:tabLst>
            </a:pPr>
            <a:fld id="{94D74EA3-EBE7-4923-A91B-7F33764FC90D}" type="slidenum">
              <a:rPr b="0" lang="en" sz="1000" strike="noStrike" u="none">
                <a:solidFill>
                  <a:schemeClr val="lt2"/>
                </a:solidFill>
                <a:uFillTx/>
                <a:latin typeface="Source Sans Pro"/>
                <a:ea typeface="Source Sans Pro"/>
              </a:rPr>
              <a:t>&lt;number&gt;</a:t>
            </a:fld>
            <a:endParaRPr b="0" lang="en-US" sz="10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90320" y="526320"/>
            <a:ext cx="5603760" cy="4090320"/>
          </a:xfrm>
          <a:prstGeom prst="rect">
            <a:avLst/>
          </a:prstGeom>
          <a:noFill/>
          <a:ln w="0">
            <a:noFill/>
          </a:ln>
        </p:spPr>
        <p:txBody>
          <a:bodyPr lIns="91440" rIns="91440" tIns="91440" bIns="91440" anchor="ctr">
            <a:normAutofit/>
          </a:bodyPr>
          <a:p>
            <a:pPr indent="0">
              <a:buNone/>
            </a:pPr>
            <a:r>
              <a:rPr b="0" lang="en-US" sz="4800" strike="noStrike" u="none">
                <a:solidFill>
                  <a:srgbClr val="000000"/>
                </a:solidFill>
                <a:uFillTx/>
                <a:latin typeface="Arial"/>
              </a:rPr>
              <a:t>Click to edit the title text format</a:t>
            </a:r>
            <a:endParaRPr b="0" lang="en-US" sz="4800" strike="noStrike" u="none">
              <a:solidFill>
                <a:srgbClr val="000000"/>
              </a:solidFill>
              <a:uFillTx/>
              <a:latin typeface="Arial"/>
            </a:endParaRPr>
          </a:p>
        </p:txBody>
      </p:sp>
      <p:sp>
        <p:nvSpPr>
          <p:cNvPr id="36" name="PlaceHolder 2"/>
          <p:cNvSpPr>
            <a:spLocks noGrp="1"/>
          </p:cNvSpPr>
          <p:nvPr>
            <p:ph type="sldNum" idx="9"/>
          </p:nvPr>
        </p:nvSpPr>
        <p:spPr>
          <a:xfrm>
            <a:off x="8498160" y="468864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 sz="1000" strike="noStrike" u="none">
                <a:solidFill>
                  <a:schemeClr val="lt1"/>
                </a:solidFill>
                <a:uFillTx/>
                <a:latin typeface="Source Sans Pro"/>
                <a:ea typeface="Source Sans Pro"/>
              </a:defRPr>
            </a:lvl1pPr>
          </a:lstStyle>
          <a:p>
            <a:pPr indent="0" algn="r">
              <a:lnSpc>
                <a:spcPct val="100000"/>
              </a:lnSpc>
              <a:buNone/>
              <a:tabLst>
                <a:tab algn="l" pos="0"/>
              </a:tabLst>
            </a:pPr>
            <a:fld id="{319DCAF2-B0E0-40CB-8657-D5F99D129AAA}" type="slidenum">
              <a:rPr b="0" lang="en" sz="1000" strike="noStrike" u="none">
                <a:solidFill>
                  <a:schemeClr val="lt1"/>
                </a:solidFill>
                <a:uFillTx/>
                <a:latin typeface="Source Sans Pro"/>
                <a:ea typeface="Source Sans Pro"/>
              </a:rPr>
              <a:t>&lt;number&gt;</a:t>
            </a:fld>
            <a:endParaRPr b="0" lang="en-US" sz="1000" strike="noStrike" u="none">
              <a:solidFill>
                <a:srgbClr val="ffffff"/>
              </a:solidFill>
              <a:uFillTx/>
              <a:latin typeface="Times New Roman"/>
            </a:endParaRPr>
          </a:p>
        </p:txBody>
      </p:sp>
      <p:sp>
        <p:nvSpPr>
          <p:cNvPr id="3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trike="noStrike" u="none">
                <a:solidFill>
                  <a:srgbClr val="000000"/>
                </a:solidFill>
                <a:uFillTx/>
                <a:latin typeface="Arial"/>
              </a:rPr>
              <a:t>Click to edit the outline text format</a:t>
            </a:r>
            <a:endParaRPr b="0" lang="en-US" sz="1400" strike="noStrike" u="none">
              <a:solidFill>
                <a:srgbClr val="000000"/>
              </a:solidFill>
              <a:uFillTx/>
              <a:latin typeface="Arial"/>
            </a:endParaRPr>
          </a:p>
          <a:p>
            <a:pPr lvl="1" marL="864000" indent="-324000">
              <a:spcBef>
                <a:spcPts val="1134"/>
              </a:spcBef>
              <a:buClr>
                <a:srgbClr val="ffffff"/>
              </a:buClr>
              <a:buSzPct val="75000"/>
              <a:buFont typeface="Symbol" charset="2"/>
              <a:buChar char=""/>
            </a:pPr>
            <a:r>
              <a:rPr b="0" lang="en-US" sz="1400" strike="noStrike" u="none">
                <a:solidFill>
                  <a:srgbClr val="000000"/>
                </a:solidFill>
                <a:uFillTx/>
                <a:latin typeface="Arial"/>
              </a:rPr>
              <a:t>Second Outline Level</a:t>
            </a:r>
            <a:endParaRPr b="0" lang="en-US" sz="1400" strike="noStrike" u="none">
              <a:solidFill>
                <a:srgbClr val="000000"/>
              </a:solidFill>
              <a:uFillTx/>
              <a:latin typeface="Arial"/>
            </a:endParaRPr>
          </a:p>
          <a:p>
            <a:pPr lvl="2" marL="1296000" indent="-288000">
              <a:spcBef>
                <a:spcPts val="850"/>
              </a:spcBef>
              <a:buClr>
                <a:srgbClr val="ffffff"/>
              </a:buClr>
              <a:buSzPct val="45000"/>
              <a:buFont typeface="Wingdings" charset="2"/>
              <a:buChar char=""/>
            </a:pPr>
            <a:r>
              <a:rPr b="0" lang="en-US" sz="1400" strike="noStrike" u="none">
                <a:solidFill>
                  <a:srgbClr val="000000"/>
                </a:solidFill>
                <a:uFillTx/>
                <a:latin typeface="Arial"/>
              </a:rPr>
              <a:t>Third Outline Level</a:t>
            </a:r>
            <a:endParaRPr b="0" lang="en-US" sz="1400" strike="noStrike" u="none">
              <a:solidFill>
                <a:srgbClr val="000000"/>
              </a:solidFill>
              <a:uFillTx/>
              <a:latin typeface="Arial"/>
            </a:endParaRPr>
          </a:p>
          <a:p>
            <a:pPr lvl="3" marL="1728000" indent="-216000">
              <a:spcBef>
                <a:spcPts val="567"/>
              </a:spcBef>
              <a:buClr>
                <a:srgbClr val="ffffff"/>
              </a:buClr>
              <a:buSzPct val="75000"/>
              <a:buFont typeface="Symbol" charset="2"/>
              <a:buChar char=""/>
            </a:pPr>
            <a:r>
              <a:rPr b="0" lang="en-US" sz="1400" strike="noStrike" u="none">
                <a:solidFill>
                  <a:srgbClr val="000000"/>
                </a:solidFill>
                <a:uFillTx/>
                <a:latin typeface="Arial"/>
              </a:rPr>
              <a:t>Fourth Outline Level</a:t>
            </a:r>
            <a:endParaRPr b="0" lang="en-US" sz="1400" strike="noStrike" u="none">
              <a:solidFill>
                <a:srgbClr val="000000"/>
              </a:solidFill>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jpeg"/><Relationship Id="rId11" Type="http://schemas.openxmlformats.org/officeDocument/2006/relationships/image" Target="../media/image11.jpeg"/><Relationship Id="rId12" Type="http://schemas.openxmlformats.org/officeDocument/2006/relationships/image" Target="../media/image12.png"/><Relationship Id="rId13" Type="http://schemas.openxmlformats.org/officeDocument/2006/relationships/slideLayout" Target="../slideLayouts/slideLayout7.xml"/><Relationship Id="rId1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38.gif"/><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3.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5.xml"/>
</Relationships>
</file>

<file path=ppt/slides/_rels/slide3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slideLayout" Target="../slideLayouts/slideLayout7.xml"/>
</Relationships>
</file>

<file path=ppt/slides/_rels/slide40.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5.xml"/>
</Relationships>
</file>

<file path=ppt/slides/_rels/slide4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44.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jpeg"/><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55.jpeg"/><Relationship Id="rId7" Type="http://schemas.openxmlformats.org/officeDocument/2006/relationships/slideLayout" Target="../slideLayouts/slideLayout5.xml"/>
</Relationships>
</file>

<file path=ppt/slides/_rels/slide4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0.jpeg"/><Relationship Id="rId5" Type="http://schemas.openxmlformats.org/officeDocument/2006/relationships/image" Target="../media/image8.png"/><Relationship Id="rId6" Type="http://schemas.openxmlformats.org/officeDocument/2006/relationships/slideLayout" Target="../slideLayouts/slideLayout7.xml"/>
</Relationships>
</file>

<file path=ppt/slides/_rels/slide5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5.xml"/>
</Relationships>
</file>

<file path=ppt/slides/_rels/slide5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slideLayout" Target="../slideLayouts/slideLayout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6.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59.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12.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7.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6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slideLayout" Target="../slideLayouts/slideLayout5.xml"/>
</Relationships>
</file>

<file path=ppt/slides/_rels/slide62.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64.xml.rels><?xml version="1.0" encoding="UTF-8"?>
<Relationships xmlns="http://schemas.openxmlformats.org/package/2006/relationships"><Relationship Id="rId1" Type="http://schemas.openxmlformats.org/officeDocument/2006/relationships/image" Target="../media/image76.jpe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slideLayout" Target="../slideLayouts/slideLayout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6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0.xml.rels><?xml version="1.0" encoding="UTF-8"?>
<Relationships xmlns="http://schemas.openxmlformats.org/package/2006/relationships"><Relationship Id="rId1" Type="http://schemas.openxmlformats.org/officeDocument/2006/relationships/hyperlink" Target="https://godotengine.org/" TargetMode="External"/><Relationship Id="rId2" Type="http://schemas.openxmlformats.org/officeDocument/2006/relationships/hyperlink" Target="https://itch.io/jams" TargetMode="External"/><Relationship Id="rId3" Type="http://schemas.openxmlformats.org/officeDocument/2006/relationships/hyperlink" Target="https://www.youtube.com/watch?v=LOhfqjmasi0" TargetMode="External"/><Relationship Id="rId4" Type="http://schemas.openxmlformats.org/officeDocument/2006/relationships/hyperlink" Target="https://www.youtube.com/watch?v=LOhfqjmasi0" TargetMode="External"/><Relationship Id="rId5" Type="http://schemas.openxmlformats.org/officeDocument/2006/relationships/hyperlink" Target="https://www.youtube.com/watch?v=LOhfqjmasi0" TargetMode="External"/><Relationship Id="rId6" Type="http://schemas.openxmlformats.org/officeDocument/2006/relationships/hyperlink" Target="https://www.youtube.com/watch?v=LOhfqjmasi0" TargetMode="External"/><Relationship Id="rId7" Type="http://schemas.openxmlformats.org/officeDocument/2006/relationships/hyperlink" Target="https://archive.org/details/artofgamedesignsecondedition" TargetMode="External"/><Relationship Id="rId8" Type="http://schemas.openxmlformats.org/officeDocument/2006/relationships/hyperlink" Target="http://gameprogrammingpatterns.com/" TargetMode="External"/><Relationship Id="rId9" Type="http://schemas.openxmlformats.org/officeDocument/2006/relationships/slideLayout" Target="../slideLayouts/slideLayout5.xml"/>
</Relationships>
</file>

<file path=ppt/slides/_rels/slide71.xml.rels><?xml version="1.0" encoding="UTF-8"?>
<Relationships xmlns="http://schemas.openxmlformats.org/package/2006/relationships"><Relationship Id="rId1" Type="http://schemas.openxmlformats.org/officeDocument/2006/relationships/hyperlink" Target="https://github.com/bezark/SVA-Video-Game-Design" TargetMode="External"/><Relationship Id="rId2" Type="http://schemas.openxmlformats.org/officeDocument/2006/relationships/slideLayout" Target="../slideLayouts/slideLayout2.xml"/>
</Relationships>
</file>

<file path=ppt/slides/_rels/slide72.xml.rels><?xml version="1.0" encoding="UTF-8"?>
<Relationships xmlns="http://schemas.openxmlformats.org/package/2006/relationships"><Relationship Id="rId1" Type="http://schemas.openxmlformats.org/officeDocument/2006/relationships/hyperlink" Target="https://johnbezark.info/" TargetMode="External"/><Relationship Id="rId2" Type="http://schemas.openxmlformats.org/officeDocument/2006/relationships/slideLayout" Target="../slideLayouts/slideLayout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490320" y="526320"/>
            <a:ext cx="5603760" cy="4090320"/>
          </a:xfrm>
          <a:prstGeom prst="rect">
            <a:avLst/>
          </a:prstGeom>
          <a:noFill/>
          <a:ln w="0">
            <a:noFill/>
          </a:ln>
        </p:spPr>
        <p:txBody>
          <a:bodyPr lIns="91440" rIns="91440" tIns="91440" bIns="91440" anchor="ctr">
            <a:normAutofit/>
          </a:bodyPr>
          <a:p>
            <a:pPr indent="0">
              <a:lnSpc>
                <a:spcPct val="100000"/>
              </a:lnSpc>
              <a:buNone/>
              <a:tabLst>
                <a:tab algn="l" pos="0"/>
              </a:tabLst>
            </a:pPr>
            <a:r>
              <a:rPr b="1" lang="en" sz="4800" strike="noStrike" u="none">
                <a:solidFill>
                  <a:schemeClr val="lt1"/>
                </a:solidFill>
                <a:uFillTx/>
                <a:latin typeface="Raleway"/>
                <a:ea typeface="Raleway"/>
              </a:rPr>
              <a:t>Game Design</a:t>
            </a:r>
            <a:endParaRPr b="0" lang="en-US"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Google Shape;131;p22" descr=""/>
          <p:cNvPicPr/>
          <p:nvPr/>
        </p:nvPicPr>
        <p:blipFill>
          <a:blip r:embed="rId1"/>
          <a:stretch/>
        </p:blipFill>
        <p:spPr>
          <a:xfrm>
            <a:off x="942120" y="152280"/>
            <a:ext cx="7259400" cy="48384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Google Shape;136;p23" descr=""/>
          <p:cNvPicPr/>
          <p:nvPr/>
        </p:nvPicPr>
        <p:blipFill>
          <a:blip r:embed="rId1"/>
          <a:stretch/>
        </p:blipFill>
        <p:spPr>
          <a:xfrm>
            <a:off x="1346040" y="152280"/>
            <a:ext cx="6451200" cy="48384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0" name="Google Shape;141;p24" descr=""/>
          <p:cNvPicPr/>
          <p:nvPr/>
        </p:nvPicPr>
        <p:blipFill>
          <a:blip r:embed="rId1"/>
          <a:stretch/>
        </p:blipFill>
        <p:spPr>
          <a:xfrm>
            <a:off x="944640" y="152280"/>
            <a:ext cx="7254000" cy="48384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 name="Google Shape;146;p25" descr=""/>
          <p:cNvPicPr/>
          <p:nvPr/>
        </p:nvPicPr>
        <p:blipFill>
          <a:blip r:embed="rId1"/>
          <a:stretch/>
        </p:blipFill>
        <p:spPr>
          <a:xfrm>
            <a:off x="1804320" y="152280"/>
            <a:ext cx="5534640" cy="48384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Google Shape;151;p26" descr=""/>
          <p:cNvPicPr/>
          <p:nvPr/>
        </p:nvPicPr>
        <p:blipFill>
          <a:blip r:embed="rId1"/>
          <a:stretch/>
        </p:blipFill>
        <p:spPr>
          <a:xfrm>
            <a:off x="853560" y="152280"/>
            <a:ext cx="7436160" cy="48384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490320" y="526320"/>
            <a:ext cx="5603760" cy="4090320"/>
          </a:xfrm>
          <a:prstGeom prst="rect">
            <a:avLst/>
          </a:prstGeom>
          <a:noFill/>
          <a:ln w="0">
            <a:noFill/>
          </a:ln>
        </p:spPr>
        <p:txBody>
          <a:bodyPr lIns="91440" rIns="91440" tIns="91440" bIns="91440" anchor="ctr">
            <a:normAutofit fontScale="92500" lnSpcReduction="9999"/>
          </a:bodyPr>
          <a:p>
            <a:pPr indent="0">
              <a:lnSpc>
                <a:spcPct val="100000"/>
              </a:lnSpc>
              <a:buNone/>
              <a:tabLst>
                <a:tab algn="l" pos="0"/>
              </a:tabLst>
            </a:pPr>
            <a:r>
              <a:rPr b="1" lang="en" sz="4800" strike="noStrike" u="none">
                <a:solidFill>
                  <a:schemeClr val="lt1"/>
                </a:solidFill>
                <a:uFillTx/>
                <a:latin typeface="Raleway"/>
                <a:ea typeface="Raleway"/>
              </a:rPr>
              <a:t>“</a:t>
            </a:r>
            <a:r>
              <a:rPr b="1" lang="en" sz="4800" strike="noStrike" u="none">
                <a:solidFill>
                  <a:schemeClr val="lt1"/>
                </a:solidFill>
                <a:uFillTx/>
                <a:latin typeface="Raleway"/>
                <a:ea typeface="Raleway"/>
              </a:rPr>
              <a:t>Voluntary effort to overcome unnecessary</a:t>
            </a:r>
            <a:endParaRPr b="0" lang="en-US" sz="4800" strike="noStrike" u="none">
              <a:solidFill>
                <a:srgbClr val="000000"/>
              </a:solidFill>
              <a:uFillTx/>
              <a:latin typeface="Arial"/>
            </a:endParaRPr>
          </a:p>
          <a:p>
            <a:pPr indent="0">
              <a:lnSpc>
                <a:spcPct val="100000"/>
              </a:lnSpc>
              <a:buNone/>
              <a:tabLst>
                <a:tab algn="l" pos="0"/>
              </a:tabLst>
            </a:pPr>
            <a:r>
              <a:rPr b="1" lang="en" sz="4800" strike="noStrike" u="none">
                <a:solidFill>
                  <a:schemeClr val="lt1"/>
                </a:solidFill>
                <a:uFillTx/>
                <a:latin typeface="Raleway"/>
                <a:ea typeface="Raleway"/>
              </a:rPr>
              <a:t>obstacles.”</a:t>
            </a:r>
            <a:endParaRPr b="0" lang="en-US" sz="4800" strike="noStrike" u="none">
              <a:solidFill>
                <a:srgbClr val="000000"/>
              </a:solidFill>
              <a:uFillTx/>
              <a:latin typeface="Arial"/>
            </a:endParaRPr>
          </a:p>
          <a:p>
            <a:pPr indent="0">
              <a:lnSpc>
                <a:spcPct val="100000"/>
              </a:lnSpc>
              <a:buNone/>
              <a:tabLst>
                <a:tab algn="l" pos="0"/>
              </a:tabLst>
            </a:pPr>
            <a:endParaRPr b="0" lang="en-US" sz="4800" strike="noStrike" u="none">
              <a:solidFill>
                <a:srgbClr val="000000"/>
              </a:solidFill>
              <a:uFillTx/>
              <a:latin typeface="Arial"/>
            </a:endParaRPr>
          </a:p>
          <a:p>
            <a:pPr indent="0">
              <a:lnSpc>
                <a:spcPct val="100000"/>
              </a:lnSpc>
              <a:buNone/>
              <a:tabLst>
                <a:tab algn="l" pos="0"/>
              </a:tabLst>
            </a:pPr>
            <a:r>
              <a:rPr b="1" lang="en" sz="4800" strike="noStrike" u="none">
                <a:solidFill>
                  <a:schemeClr val="lt1"/>
                </a:solidFill>
                <a:uFillTx/>
                <a:latin typeface="Raleway"/>
                <a:ea typeface="Raleway"/>
              </a:rPr>
              <a:t>Bernard Suits</a:t>
            </a:r>
            <a:endParaRPr b="0" lang="en-US"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490320" y="526320"/>
            <a:ext cx="5603760" cy="4090320"/>
          </a:xfrm>
          <a:prstGeom prst="rect">
            <a:avLst/>
          </a:prstGeom>
          <a:noFill/>
          <a:ln w="0">
            <a:noFill/>
          </a:ln>
        </p:spPr>
        <p:txBody>
          <a:bodyPr lIns="91440" rIns="91440" tIns="91440" bIns="91440" anchor="ctr">
            <a:normAutofit/>
          </a:bodyPr>
          <a:p>
            <a:pPr indent="0">
              <a:lnSpc>
                <a:spcPct val="100000"/>
              </a:lnSpc>
              <a:buNone/>
              <a:tabLst>
                <a:tab algn="l" pos="0"/>
              </a:tabLst>
            </a:pPr>
            <a:r>
              <a:rPr b="1" lang="en" sz="4800" strike="noStrike" u="none">
                <a:solidFill>
                  <a:schemeClr val="lt1"/>
                </a:solidFill>
                <a:uFillTx/>
                <a:latin typeface="Raleway"/>
                <a:ea typeface="Raleway"/>
              </a:rPr>
              <a:t>Games need </a:t>
            </a:r>
            <a:endParaRPr b="0" lang="en-US" sz="4800" strike="noStrike" u="none">
              <a:solidFill>
                <a:srgbClr val="000000"/>
              </a:solidFill>
              <a:uFillTx/>
              <a:latin typeface="Arial"/>
            </a:endParaRPr>
          </a:p>
          <a:p>
            <a:pPr indent="0">
              <a:lnSpc>
                <a:spcPct val="100000"/>
              </a:lnSpc>
              <a:buNone/>
              <a:tabLst>
                <a:tab algn="l" pos="0"/>
              </a:tabLst>
            </a:pPr>
            <a:r>
              <a:rPr b="1" lang="en" sz="4800" strike="noStrike" u="none">
                <a:solidFill>
                  <a:schemeClr val="lt1"/>
                </a:solidFill>
                <a:uFillTx/>
                <a:latin typeface="Raleway"/>
                <a:ea typeface="Raleway"/>
              </a:rPr>
              <a:t>OBSTACLES</a:t>
            </a:r>
            <a:endParaRPr b="0" lang="en-US"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490320" y="526320"/>
            <a:ext cx="5603760" cy="4090320"/>
          </a:xfrm>
          <a:prstGeom prst="rect">
            <a:avLst/>
          </a:prstGeom>
          <a:noFill/>
          <a:ln w="0">
            <a:noFill/>
          </a:ln>
        </p:spPr>
        <p:txBody>
          <a:bodyPr lIns="91440" rIns="91440" tIns="91440" bIns="91440" anchor="ctr">
            <a:normAutofit/>
          </a:bodyPr>
          <a:p>
            <a:pPr indent="0">
              <a:lnSpc>
                <a:spcPct val="100000"/>
              </a:lnSpc>
              <a:buNone/>
              <a:tabLst>
                <a:tab algn="l" pos="0"/>
              </a:tabLst>
            </a:pPr>
            <a:r>
              <a:rPr b="1" lang="en" sz="4800" strike="noStrike" u="none">
                <a:solidFill>
                  <a:schemeClr val="lt1"/>
                </a:solidFill>
                <a:uFillTx/>
                <a:latin typeface="Raleway"/>
                <a:ea typeface="Raleway"/>
              </a:rPr>
              <a:t>Games need </a:t>
            </a:r>
            <a:endParaRPr b="0" lang="en-US" sz="4800" strike="noStrike" u="none">
              <a:solidFill>
                <a:srgbClr val="000000"/>
              </a:solidFill>
              <a:uFillTx/>
              <a:latin typeface="Arial"/>
            </a:endParaRPr>
          </a:p>
          <a:p>
            <a:pPr indent="0">
              <a:lnSpc>
                <a:spcPct val="100000"/>
              </a:lnSpc>
              <a:buNone/>
              <a:tabLst>
                <a:tab algn="l" pos="0"/>
              </a:tabLst>
            </a:pPr>
            <a:r>
              <a:rPr b="1" lang="en" sz="4800" strike="noStrike" u="none">
                <a:solidFill>
                  <a:schemeClr val="lt1"/>
                </a:solidFill>
                <a:uFillTx/>
                <a:latin typeface="Raleway"/>
                <a:ea typeface="Raleway"/>
              </a:rPr>
              <a:t>RULES</a:t>
            </a:r>
            <a:endParaRPr b="0" lang="en-US"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Google Shape;171;p30" descr=""/>
          <p:cNvPicPr/>
          <p:nvPr/>
        </p:nvPicPr>
        <p:blipFill>
          <a:blip r:embed="rId1"/>
          <a:stretch/>
        </p:blipFill>
        <p:spPr>
          <a:xfrm>
            <a:off x="1712880" y="152280"/>
            <a:ext cx="5717880" cy="48384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Tic Tac Toe Rules</a:t>
            </a:r>
            <a:endParaRPr b="0" lang="en-US" sz="3000" strike="noStrike" u="none">
              <a:solidFill>
                <a:srgbClr val="000000"/>
              </a:solidFill>
              <a:uFillTx/>
              <a:latin typeface="Arial"/>
            </a:endParaRPr>
          </a:p>
        </p:txBody>
      </p:sp>
      <p:sp>
        <p:nvSpPr>
          <p:cNvPr id="98"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457200" indent="-343080">
              <a:lnSpc>
                <a:spcPct val="115000"/>
              </a:lnSpc>
              <a:buClr>
                <a:srgbClr val="7f7f7f"/>
              </a:buClr>
              <a:buFont typeface="Source Sans Pro"/>
              <a:buChar char="●"/>
            </a:pPr>
            <a:r>
              <a:rPr b="0" lang="en" sz="1800" strike="noStrike" u="none">
                <a:solidFill>
                  <a:schemeClr val="lt2"/>
                </a:solidFill>
                <a:uFillTx/>
                <a:latin typeface="Source Sans Pro"/>
                <a:ea typeface="Source Sans Pro"/>
              </a:rPr>
              <a:t>Draw a 3x3 Grid. One player plays as “X”, the other “O”.</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0" lang="en" sz="1800" strike="noStrike" u="none">
                <a:solidFill>
                  <a:schemeClr val="lt2"/>
                </a:solidFill>
                <a:uFillTx/>
                <a:latin typeface="Source Sans Pro"/>
                <a:ea typeface="Source Sans Pro"/>
              </a:rPr>
              <a:t>Players take turns putting their marks in empty squares. </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0" lang="en" sz="1800" strike="noStrike" u="none">
                <a:solidFill>
                  <a:schemeClr val="lt2"/>
                </a:solidFill>
                <a:uFillTx/>
                <a:latin typeface="Source Sans Pro"/>
                <a:ea typeface="Source Sans Pro"/>
              </a:rPr>
              <a:t>The first player to get 3 of her marks in a row (up, down, across, or diagonally) is the winner. </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0" lang="en" sz="1800" strike="noStrike" u="none">
                <a:solidFill>
                  <a:schemeClr val="lt2"/>
                </a:solidFill>
                <a:uFillTx/>
                <a:latin typeface="Source Sans Pro"/>
                <a:ea typeface="Source Sans Pro"/>
              </a:rPr>
              <a:t>When all 9 squares are full, the game is over. </a:t>
            </a:r>
            <a:endParaRPr b="0" lang="en-US" sz="1800" strike="noStrike" u="none">
              <a:solidFill>
                <a:srgbClr val="000000"/>
              </a:solidFill>
              <a:uFillTx/>
              <a:latin typeface="Arial"/>
            </a:endParaRPr>
          </a:p>
          <a:p>
            <a:pPr lvl="1" marL="914400" indent="-317520">
              <a:lnSpc>
                <a:spcPct val="115000"/>
              </a:lnSpc>
              <a:buClr>
                <a:srgbClr val="7f7f7f"/>
              </a:buClr>
              <a:buFont typeface="Source Sans Pro"/>
              <a:buChar char="○"/>
            </a:pPr>
            <a:r>
              <a:rPr b="0" lang="en" sz="1400" strike="noStrike" u="none">
                <a:solidFill>
                  <a:schemeClr val="lt2"/>
                </a:solidFill>
                <a:uFillTx/>
                <a:latin typeface="Source Sans Pro"/>
                <a:ea typeface="Source Sans Pro"/>
              </a:rPr>
              <a:t>If no player has 3 marks in a row, the game ends in a tie.</a:t>
            </a:r>
            <a:endParaRPr b="0" lang="en-US" sz="1400" strike="noStrike" u="none">
              <a:solidFill>
                <a:srgbClr val="000000"/>
              </a:solidFill>
              <a:uFillTx/>
              <a:latin typeface="Arial"/>
            </a:endParaRPr>
          </a:p>
          <a:p>
            <a:pPr indent="0">
              <a:lnSpc>
                <a:spcPct val="115000"/>
              </a:lnSpc>
              <a:spcBef>
                <a:spcPts val="1199"/>
              </a:spcBef>
              <a:buNone/>
              <a:tabLst>
                <a:tab algn="l" pos="0"/>
              </a:tabLst>
            </a:pPr>
            <a:endParaRPr b="0" lang="en-US" sz="1800" strike="noStrike" u="none">
              <a:solidFill>
                <a:srgbClr val="000000"/>
              </a:solidFill>
              <a:uFillTx/>
              <a:latin typeface="Arial"/>
            </a:endParaRPr>
          </a:p>
          <a:p>
            <a:pPr indent="0">
              <a:lnSpc>
                <a:spcPct val="115000"/>
              </a:lnSpc>
              <a:spcBef>
                <a:spcPts val="1199"/>
              </a:spcBef>
              <a:spcAft>
                <a:spcPts val="1199"/>
              </a:spcAft>
              <a:buNone/>
              <a:tabLst>
                <a:tab algn="l" pos="0"/>
              </a:tabLst>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486000" y="1714680"/>
            <a:ext cx="8183520" cy="785520"/>
          </a:xfrm>
          <a:prstGeom prst="rect">
            <a:avLst/>
          </a:prstGeom>
          <a:noFill/>
          <a:ln w="0">
            <a:noFill/>
          </a:ln>
        </p:spPr>
        <p:txBody>
          <a:bodyPr lIns="91440" rIns="91440" tIns="91440" bIns="91440" anchor="b">
            <a:normAutofit/>
          </a:bodyPr>
          <a:p>
            <a:pPr indent="0">
              <a:lnSpc>
                <a:spcPct val="100000"/>
              </a:lnSpc>
              <a:buNone/>
              <a:tabLst>
                <a:tab algn="l" pos="0"/>
              </a:tabLst>
            </a:pPr>
            <a:r>
              <a:rPr b="1" lang="en" sz="3600" strike="noStrike" u="none">
                <a:solidFill>
                  <a:schemeClr val="dk2"/>
                </a:solidFill>
                <a:uFillTx/>
                <a:latin typeface="Raleway"/>
                <a:ea typeface="Raleway"/>
              </a:rPr>
              <a:t>Hi I’m John!</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486000" y="1714680"/>
            <a:ext cx="8183520" cy="785520"/>
          </a:xfrm>
          <a:prstGeom prst="rect">
            <a:avLst/>
          </a:prstGeom>
          <a:noFill/>
          <a:ln w="0">
            <a:noFill/>
          </a:ln>
        </p:spPr>
        <p:txBody>
          <a:bodyPr lIns="91440" rIns="91440" tIns="91440" bIns="91440" anchor="b">
            <a:normAutofit/>
          </a:bodyPr>
          <a:p>
            <a:pPr indent="0">
              <a:lnSpc>
                <a:spcPct val="100000"/>
              </a:lnSpc>
              <a:buNone/>
              <a:tabLst>
                <a:tab algn="l" pos="0"/>
              </a:tabLst>
            </a:pPr>
            <a:r>
              <a:rPr b="1" lang="en" sz="3600" strike="noStrike" u="none">
                <a:solidFill>
                  <a:schemeClr val="dk2"/>
                </a:solidFill>
                <a:uFillTx/>
                <a:latin typeface="Raleway"/>
                <a:ea typeface="Raleway"/>
              </a:rPr>
              <a:t>What is Game Design?</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486000" y="1714680"/>
            <a:ext cx="8183520" cy="785520"/>
          </a:xfrm>
          <a:prstGeom prst="rect">
            <a:avLst/>
          </a:prstGeom>
          <a:noFill/>
          <a:ln w="0">
            <a:noFill/>
          </a:ln>
        </p:spPr>
        <p:txBody>
          <a:bodyPr lIns="91440" rIns="91440" tIns="91440" bIns="91440" anchor="b">
            <a:normAutofit/>
          </a:bodyPr>
          <a:p>
            <a:pPr indent="0">
              <a:lnSpc>
                <a:spcPct val="100000"/>
              </a:lnSpc>
              <a:buNone/>
              <a:tabLst>
                <a:tab algn="l" pos="0"/>
              </a:tabLst>
            </a:pPr>
            <a:r>
              <a:rPr b="1" lang="en" sz="3600" strike="noStrike" u="none">
                <a:solidFill>
                  <a:schemeClr val="dk2"/>
                </a:solidFill>
                <a:uFillTx/>
                <a:latin typeface="Raleway"/>
                <a:ea typeface="Raleway"/>
              </a:rPr>
              <a:t>What is Game Design?</a:t>
            </a:r>
            <a:endParaRPr b="0" lang="en-US" sz="3600" strike="noStrike" u="none">
              <a:solidFill>
                <a:srgbClr val="000000"/>
              </a:solidFill>
              <a:uFillTx/>
              <a:latin typeface="Arial"/>
            </a:endParaRPr>
          </a:p>
        </p:txBody>
      </p:sp>
      <p:sp>
        <p:nvSpPr>
          <p:cNvPr id="101" name="PlaceHolder 2"/>
          <p:cNvSpPr>
            <a:spLocks noGrp="1"/>
          </p:cNvSpPr>
          <p:nvPr>
            <p:ph type="title"/>
          </p:nvPr>
        </p:nvSpPr>
        <p:spPr>
          <a:xfrm>
            <a:off x="831960" y="3040560"/>
            <a:ext cx="8183520" cy="785520"/>
          </a:xfrm>
          <a:prstGeom prst="rect">
            <a:avLst/>
          </a:prstGeom>
          <a:noFill/>
          <a:ln w="0">
            <a:noFill/>
          </a:ln>
        </p:spPr>
        <p:txBody>
          <a:bodyPr lIns="91440" rIns="91440" tIns="91440" bIns="91440" anchor="b">
            <a:normAutofit/>
          </a:bodyPr>
          <a:p>
            <a:pPr indent="0" algn="r">
              <a:lnSpc>
                <a:spcPct val="100000"/>
              </a:lnSpc>
              <a:buNone/>
              <a:tabLst>
                <a:tab algn="l" pos="0"/>
              </a:tabLst>
            </a:pPr>
            <a:r>
              <a:rPr b="1" lang="en" sz="3600" strike="noStrike" u="none">
                <a:solidFill>
                  <a:schemeClr val="lt1"/>
                </a:solidFill>
                <a:uFillTx/>
                <a:latin typeface="Raleway"/>
                <a:ea typeface="Raleway"/>
              </a:rPr>
              <a:t>Making Rules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2260080"/>
            <a:ext cx="8520120" cy="623160"/>
          </a:xfrm>
          <a:prstGeom prst="rect">
            <a:avLst/>
          </a:prstGeom>
          <a:noFill/>
          <a:ln w="0">
            <a:noFill/>
          </a:ln>
        </p:spPr>
        <p:txBody>
          <a:bodyPr lIns="91440" rIns="91440" tIns="91440" bIns="91440" anchor="t">
            <a:normAutofit lnSpcReduction="9999"/>
          </a:bodyPr>
          <a:p>
            <a:pPr indent="0" algn="ctr">
              <a:lnSpc>
                <a:spcPct val="100000"/>
              </a:lnSpc>
              <a:buNone/>
              <a:tabLst>
                <a:tab algn="l" pos="0"/>
              </a:tabLst>
            </a:pPr>
            <a:r>
              <a:rPr b="1" lang="en" sz="3000" strike="noStrike" u="none">
                <a:solidFill>
                  <a:schemeClr val="dk2"/>
                </a:solidFill>
                <a:uFillTx/>
                <a:latin typeface="Raleway"/>
                <a:ea typeface="Raleway"/>
              </a:rPr>
              <a:t>Rules = Mechanics</a:t>
            </a:r>
            <a:endParaRPr b="0" lang="en-US" sz="3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The Magic Circle</a:t>
            </a:r>
            <a:endParaRPr b="0" lang="en-US" sz="3000" strike="noStrike" u="none">
              <a:solidFill>
                <a:srgbClr val="000000"/>
              </a:solidFill>
              <a:uFillTx/>
              <a:latin typeface="Arial"/>
            </a:endParaRPr>
          </a:p>
        </p:txBody>
      </p:sp>
      <p:sp>
        <p:nvSpPr>
          <p:cNvPr id="104"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lnSpc>
                <a:spcPct val="115000"/>
              </a:lnSpc>
              <a:spcAft>
                <a:spcPts val="1199"/>
              </a:spcAft>
              <a:buNone/>
              <a:tabLst>
                <a:tab algn="l" pos="0"/>
              </a:tabLst>
            </a:pPr>
            <a:r>
              <a:rPr b="0" lang="en" sz="1800" strike="noStrike" u="none">
                <a:solidFill>
                  <a:schemeClr val="lt2"/>
                </a:solidFill>
                <a:uFillTx/>
                <a:latin typeface="Source Sans Pro"/>
                <a:ea typeface="Source Sans Pro"/>
              </a:rPr>
              <a:t>“</a:t>
            </a:r>
            <a:r>
              <a:rPr b="0" lang="en" sz="1800" strike="noStrike" u="none">
                <a:solidFill>
                  <a:schemeClr val="lt2"/>
                </a:solidFill>
                <a:uFillTx/>
                <a:latin typeface="Source Sans Pro"/>
                <a:ea typeface="Source Sans Pro"/>
              </a:rPr>
              <a:t>All play moves and has its being within a </a:t>
            </a:r>
            <a:r>
              <a:rPr b="1" lang="en" sz="1800" strike="noStrike" u="none">
                <a:solidFill>
                  <a:schemeClr val="lt2"/>
                </a:solidFill>
                <a:uFillTx/>
                <a:latin typeface="Source Sans Pro"/>
                <a:ea typeface="Source Sans Pro"/>
              </a:rPr>
              <a:t>playground</a:t>
            </a:r>
            <a:r>
              <a:rPr b="0" lang="en" sz="1800" strike="noStrike" u="none">
                <a:solidFill>
                  <a:schemeClr val="lt2"/>
                </a:solidFill>
                <a:uFillTx/>
                <a:latin typeface="Source Sans Pro"/>
                <a:ea typeface="Source Sans Pro"/>
              </a:rPr>
              <a:t>… The arena, the card-table, </a:t>
            </a:r>
            <a:r>
              <a:rPr b="1" lang="en" sz="1800" strike="noStrike" u="none">
                <a:solidFill>
                  <a:schemeClr val="lt2"/>
                </a:solidFill>
                <a:uFillTx/>
                <a:latin typeface="Source Sans Pro"/>
                <a:ea typeface="Source Sans Pro"/>
              </a:rPr>
              <a:t>the magic circle</a:t>
            </a:r>
            <a:r>
              <a:rPr b="0" lang="en" sz="1800" strike="noStrike" u="none">
                <a:solidFill>
                  <a:schemeClr val="lt2"/>
                </a:solidFill>
                <a:uFillTx/>
                <a:latin typeface="Source Sans Pro"/>
                <a:ea typeface="Source Sans Pro"/>
              </a:rPr>
              <a:t>, the temple, the stage, the screen, the tennis court, the court of justice, etc, </a:t>
            </a:r>
            <a:r>
              <a:rPr b="1" lang="en" sz="1800" strike="noStrike" u="none">
                <a:solidFill>
                  <a:schemeClr val="lt2"/>
                </a:solidFill>
                <a:uFillTx/>
                <a:latin typeface="Source Sans Pro"/>
                <a:ea typeface="Source Sans Pro"/>
              </a:rPr>
              <a:t>are all in form and function playgrounds</a:t>
            </a:r>
            <a:r>
              <a:rPr b="0" lang="en" sz="1800" strike="noStrike" u="none">
                <a:solidFill>
                  <a:schemeClr val="lt2"/>
                </a:solidFill>
                <a:uFillTx/>
                <a:latin typeface="Source Sans Pro"/>
                <a:ea typeface="Source Sans Pro"/>
              </a:rPr>
              <a:t>, i.e. forbidden spots, isolated, hedged round, hallowed, </a:t>
            </a:r>
            <a:r>
              <a:rPr b="1" lang="en" sz="1800" strike="noStrike" u="none">
                <a:solidFill>
                  <a:schemeClr val="lt2"/>
                </a:solidFill>
                <a:uFillTx/>
                <a:latin typeface="Source Sans Pro"/>
                <a:ea typeface="Source Sans Pro"/>
              </a:rPr>
              <a:t>within which special rules obtain</a:t>
            </a:r>
            <a:r>
              <a:rPr b="0" lang="en" sz="1800" strike="noStrike" u="none">
                <a:solidFill>
                  <a:schemeClr val="lt2"/>
                </a:solidFill>
                <a:uFillTx/>
                <a:latin typeface="Source Sans Pro"/>
                <a:ea typeface="Source Sans Pro"/>
              </a:rPr>
              <a:t>. All are </a:t>
            </a:r>
            <a:r>
              <a:rPr b="1" lang="en" sz="1800" strike="noStrike" u="none">
                <a:solidFill>
                  <a:schemeClr val="lt2"/>
                </a:solidFill>
                <a:uFillTx/>
                <a:latin typeface="Source Sans Pro"/>
                <a:ea typeface="Source Sans Pro"/>
              </a:rPr>
              <a:t>temporary worlds</a:t>
            </a:r>
            <a:r>
              <a:rPr b="0" lang="en" sz="1800" strike="noStrike" u="none">
                <a:solidFill>
                  <a:schemeClr val="lt2"/>
                </a:solidFill>
                <a:uFillTx/>
                <a:latin typeface="Source Sans Pro"/>
                <a:ea typeface="Source Sans Pro"/>
              </a:rPr>
              <a:t> within the ordinary world, dedicated to the performance of an act apart.”</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311760" y="1603080"/>
            <a:ext cx="8520120" cy="1982520"/>
          </a:xfrm>
          <a:prstGeom prst="rect">
            <a:avLst/>
          </a:prstGeom>
          <a:noFill/>
          <a:ln w="0">
            <a:noFill/>
          </a:ln>
        </p:spPr>
        <p:txBody>
          <a:bodyPr lIns="91440" rIns="91440" tIns="91440" bIns="91440" anchor="ctr">
            <a:normAutofit fontScale="85000" lnSpcReduction="19999"/>
          </a:bodyPr>
          <a:p>
            <a:pPr indent="0">
              <a:lnSpc>
                <a:spcPct val="100000"/>
              </a:lnSpc>
              <a:buNone/>
              <a:tabLst>
                <a:tab algn="l" pos="0"/>
              </a:tabLst>
            </a:pPr>
            <a:endParaRPr b="0" lang="en-US" sz="3000" strike="noStrike" u="none">
              <a:solidFill>
                <a:srgbClr val="000000"/>
              </a:solidFill>
              <a:uFillTx/>
              <a:latin typeface="Arial"/>
            </a:endParaRPr>
          </a:p>
          <a:p>
            <a:pPr indent="0">
              <a:lnSpc>
                <a:spcPct val="100000"/>
              </a:lnSpc>
              <a:buNone/>
              <a:tabLst>
                <a:tab algn="l" pos="0"/>
              </a:tabLst>
            </a:pPr>
            <a:endParaRPr b="0" lang="en-US" sz="3000" strike="noStrike" u="none">
              <a:solidFill>
                <a:srgbClr val="000000"/>
              </a:solidFill>
              <a:uFillTx/>
              <a:latin typeface="Arial"/>
            </a:endParaRPr>
          </a:p>
          <a:p>
            <a:pPr indent="0">
              <a:lnSpc>
                <a:spcPct val="100000"/>
              </a:lnSpc>
              <a:buNone/>
              <a:tabLst>
                <a:tab algn="l" pos="0"/>
              </a:tabLst>
            </a:pPr>
            <a:endParaRPr b="0" lang="en-US" sz="3000" strike="noStrike" u="none">
              <a:solidFill>
                <a:srgbClr val="000000"/>
              </a:solidFill>
              <a:uFillTx/>
              <a:latin typeface="Arial"/>
            </a:endParaRPr>
          </a:p>
          <a:p>
            <a:pPr indent="0" algn="ctr">
              <a:lnSpc>
                <a:spcPct val="100000"/>
              </a:lnSpc>
              <a:buNone/>
              <a:tabLst>
                <a:tab algn="l" pos="0"/>
              </a:tabLst>
            </a:pPr>
            <a:r>
              <a:rPr b="0" lang="en" sz="3000" strike="noStrike" u="none">
                <a:solidFill>
                  <a:schemeClr val="dk2"/>
                </a:solidFill>
                <a:uFillTx/>
                <a:latin typeface="Raleway"/>
                <a:ea typeface="Raleway"/>
              </a:rPr>
              <a:t>↓</a:t>
            </a:r>
            <a:endParaRPr b="0" lang="en-US" sz="3000" strike="noStrike" u="none">
              <a:solidFill>
                <a:srgbClr val="000000"/>
              </a:solidFill>
              <a:uFillTx/>
              <a:latin typeface="Arial"/>
            </a:endParaRPr>
          </a:p>
          <a:p>
            <a:pPr indent="0" algn="ctr">
              <a:lnSpc>
                <a:spcPct val="100000"/>
              </a:lnSpc>
              <a:buNone/>
              <a:tabLst>
                <a:tab algn="l" pos="0"/>
              </a:tabLst>
            </a:pPr>
            <a:r>
              <a:rPr b="1" lang="en" sz="3000" strike="noStrike" u="none">
                <a:solidFill>
                  <a:schemeClr val="dk2"/>
                </a:solidFill>
                <a:uFillTx/>
                <a:latin typeface="Raleway"/>
                <a:ea typeface="Raleway"/>
              </a:rPr>
              <a:t>Aesthetics</a:t>
            </a:r>
            <a:endParaRPr b="0" lang="en-US" sz="3000" strike="noStrike" u="none">
              <a:solidFill>
                <a:srgbClr val="000000"/>
              </a:solidFill>
              <a:uFillTx/>
              <a:latin typeface="Arial"/>
            </a:endParaRPr>
          </a:p>
        </p:txBody>
      </p:sp>
      <p:sp>
        <p:nvSpPr>
          <p:cNvPr id="106" name="PlaceHolder 2"/>
          <p:cNvSpPr>
            <a:spLocks noGrp="1"/>
          </p:cNvSpPr>
          <p:nvPr>
            <p:ph type="title"/>
          </p:nvPr>
        </p:nvSpPr>
        <p:spPr>
          <a:xfrm>
            <a:off x="311760" y="1580400"/>
            <a:ext cx="8520120" cy="1982520"/>
          </a:xfrm>
          <a:prstGeom prst="rect">
            <a:avLst/>
          </a:prstGeom>
          <a:noFill/>
          <a:ln w="0">
            <a:noFill/>
          </a:ln>
        </p:spPr>
        <p:txBody>
          <a:bodyPr lIns="91440" rIns="91440" tIns="91440" bIns="91440" anchor="ctr">
            <a:normAutofit/>
          </a:bodyPr>
          <a:p>
            <a:pPr indent="0" algn="ctr">
              <a:lnSpc>
                <a:spcPct val="100000"/>
              </a:lnSpc>
              <a:buNone/>
              <a:tabLst>
                <a:tab algn="l" pos="0"/>
              </a:tabLst>
            </a:pPr>
            <a:r>
              <a:rPr b="1" lang="en" sz="3000" strike="noStrike" u="none">
                <a:solidFill>
                  <a:schemeClr val="dk2"/>
                </a:solidFill>
                <a:uFillTx/>
                <a:latin typeface="Raleway"/>
                <a:ea typeface="Raleway"/>
              </a:rPr>
              <a:t>Mechanics</a:t>
            </a:r>
            <a:endParaRPr b="0" lang="en-US" sz="3000" strike="noStrike" u="none">
              <a:solidFill>
                <a:srgbClr val="000000"/>
              </a:solidFill>
              <a:uFillTx/>
              <a:latin typeface="Arial"/>
            </a:endParaRPr>
          </a:p>
          <a:p>
            <a:pPr indent="0" algn="ctr">
              <a:lnSpc>
                <a:spcPct val="100000"/>
              </a:lnSpc>
              <a:buNone/>
              <a:tabLst>
                <a:tab algn="l" pos="0"/>
              </a:tabLst>
            </a:pPr>
            <a:endParaRPr b="0" lang="en-US" sz="3000" strike="noStrike" u="none">
              <a:solidFill>
                <a:srgbClr val="000000"/>
              </a:solidFill>
              <a:uFillTx/>
              <a:latin typeface="Arial"/>
            </a:endParaRPr>
          </a:p>
          <a:p>
            <a:pPr indent="0" algn="ctr">
              <a:lnSpc>
                <a:spcPct val="100000"/>
              </a:lnSpc>
              <a:buNone/>
              <a:tabLst>
                <a:tab algn="l" pos="0"/>
              </a:tabLst>
            </a:pPr>
            <a:endParaRPr b="0" lang="en-US" sz="3000" strike="noStrike" u="none">
              <a:solidFill>
                <a:srgbClr val="000000"/>
              </a:solidFill>
              <a:uFillTx/>
              <a:latin typeface="Arial"/>
            </a:endParaRPr>
          </a:p>
          <a:p>
            <a:pPr indent="0" algn="ctr">
              <a:lnSpc>
                <a:spcPct val="100000"/>
              </a:lnSpc>
              <a:buNone/>
              <a:tabLst>
                <a:tab algn="l" pos="0"/>
              </a:tabLst>
            </a:pPr>
            <a:endParaRPr b="0" lang="en-US" sz="3000" strike="noStrike" u="none">
              <a:solidFill>
                <a:srgbClr val="000000"/>
              </a:solidFill>
              <a:uFillTx/>
              <a:latin typeface="Arial"/>
            </a:endParaRPr>
          </a:p>
          <a:p>
            <a:pPr indent="0" algn="ctr">
              <a:lnSpc>
                <a:spcPct val="100000"/>
              </a:lnSpc>
              <a:buNone/>
              <a:tabLst>
                <a:tab algn="l" pos="0"/>
              </a:tabLst>
            </a:pPr>
            <a:endParaRPr b="0" lang="en-US" sz="3000" strike="noStrike" u="none">
              <a:solidFill>
                <a:srgbClr val="000000"/>
              </a:solidFill>
              <a:uFillTx/>
              <a:latin typeface="Arial"/>
            </a:endParaRPr>
          </a:p>
        </p:txBody>
      </p:sp>
      <p:sp>
        <p:nvSpPr>
          <p:cNvPr id="107" name="PlaceHolder 3"/>
          <p:cNvSpPr>
            <a:spLocks noGrp="1"/>
          </p:cNvSpPr>
          <p:nvPr>
            <p:ph/>
          </p:nvPr>
        </p:nvSpPr>
        <p:spPr>
          <a:xfrm>
            <a:off x="311760" y="2845080"/>
            <a:ext cx="8520120" cy="1300320"/>
          </a:xfrm>
          <a:prstGeom prst="rect">
            <a:avLst/>
          </a:prstGeom>
          <a:noFill/>
          <a:ln w="0">
            <a:noFill/>
          </a:ln>
        </p:spPr>
        <p:txBody>
          <a:bodyPr lIns="91440" rIns="91440" tIns="91440" bIns="91440" anchor="t">
            <a:normAutofit/>
          </a:bodyPr>
          <a:p>
            <a:pPr indent="0">
              <a:spcBef>
                <a:spcPts val="1417"/>
              </a:spcBef>
              <a:buNone/>
            </a:pPr>
            <a:endParaRPr b="0" lang="en-US" sz="1800" strike="noStrike" u="none">
              <a:solidFill>
                <a:srgbClr val="000000"/>
              </a:solidFill>
              <a:uFillTx/>
              <a:latin typeface="Arial"/>
            </a:endParaRPr>
          </a:p>
        </p:txBody>
      </p:sp>
      <p:sp>
        <p:nvSpPr>
          <p:cNvPr id="108" name="PlaceHolder 4"/>
          <p:cNvSpPr>
            <a:spLocks noGrp="1"/>
          </p:cNvSpPr>
          <p:nvPr>
            <p:ph type="title"/>
          </p:nvPr>
        </p:nvSpPr>
        <p:spPr>
          <a:xfrm>
            <a:off x="311760" y="1580400"/>
            <a:ext cx="8520120" cy="1982520"/>
          </a:xfrm>
          <a:prstGeom prst="rect">
            <a:avLst/>
          </a:prstGeom>
          <a:noFill/>
          <a:ln w="0">
            <a:noFill/>
          </a:ln>
        </p:spPr>
        <p:txBody>
          <a:bodyPr lIns="91440" rIns="91440" tIns="91440" bIns="91440" anchor="ctr">
            <a:normAutofit/>
          </a:bodyPr>
          <a:p>
            <a:pPr indent="0">
              <a:lnSpc>
                <a:spcPct val="100000"/>
              </a:lnSpc>
              <a:buNone/>
              <a:tabLst>
                <a:tab algn="l" pos="0"/>
              </a:tabLst>
            </a:pPr>
            <a:endParaRPr b="0" lang="en-US" sz="3000" strike="noStrike" u="none">
              <a:solidFill>
                <a:srgbClr val="000000"/>
              </a:solidFill>
              <a:uFillTx/>
              <a:latin typeface="Arial"/>
            </a:endParaRPr>
          </a:p>
          <a:p>
            <a:pPr indent="0" algn="ctr">
              <a:lnSpc>
                <a:spcPct val="100000"/>
              </a:lnSpc>
              <a:buNone/>
              <a:tabLst>
                <a:tab algn="l" pos="0"/>
              </a:tabLst>
            </a:pPr>
            <a:r>
              <a:rPr b="0" lang="en" sz="3000" strike="noStrike" u="none">
                <a:solidFill>
                  <a:schemeClr val="dk2"/>
                </a:solidFill>
                <a:uFillTx/>
                <a:latin typeface="Raleway"/>
                <a:ea typeface="Raleway"/>
              </a:rPr>
              <a:t>↓</a:t>
            </a:r>
            <a:endParaRPr b="0" lang="en-US" sz="3000" strike="noStrike" u="none">
              <a:solidFill>
                <a:srgbClr val="000000"/>
              </a:solidFill>
              <a:uFillTx/>
              <a:latin typeface="Arial"/>
            </a:endParaRPr>
          </a:p>
          <a:p>
            <a:pPr indent="0" algn="ctr">
              <a:lnSpc>
                <a:spcPct val="100000"/>
              </a:lnSpc>
              <a:buNone/>
              <a:tabLst>
                <a:tab algn="l" pos="0"/>
              </a:tabLst>
            </a:pPr>
            <a:r>
              <a:rPr b="1" lang="en" sz="3000" strike="noStrike" u="none">
                <a:solidFill>
                  <a:schemeClr val="dk2"/>
                </a:solidFill>
                <a:uFillTx/>
                <a:latin typeface="Raleway"/>
                <a:ea typeface="Raleway"/>
              </a:rPr>
              <a:t>Dynamics</a:t>
            </a:r>
            <a:endParaRPr b="0" lang="en-US" sz="3000" strike="noStrike" u="none">
              <a:solidFill>
                <a:srgbClr val="000000"/>
              </a:solidFill>
              <a:uFillTx/>
              <a:latin typeface="Arial"/>
            </a:endParaRPr>
          </a:p>
          <a:p>
            <a:pPr indent="0" algn="ctr">
              <a:lnSpc>
                <a:spcPct val="100000"/>
              </a:lnSpc>
              <a:buNone/>
              <a:tabLst>
                <a:tab algn="l" pos="0"/>
              </a:tabLst>
            </a:pPr>
            <a:endParaRPr b="0" lang="en-US" sz="3000" strike="noStrike" u="none">
              <a:solidFill>
                <a:srgbClr val="000000"/>
              </a:solidFill>
              <a:uFillTx/>
              <a:latin typeface="Arial"/>
            </a:endParaRPr>
          </a:p>
          <a:p>
            <a:pPr indent="0" algn="ctr">
              <a:lnSpc>
                <a:spcPct val="100000"/>
              </a:lnSpc>
              <a:buNone/>
              <a:tabLst>
                <a:tab algn="l" pos="0"/>
              </a:tabLst>
            </a:pPr>
            <a:endParaRPr b="0" lang="en-US" sz="3000" strike="noStrike" u="none">
              <a:solidFill>
                <a:srgbClr val="000000"/>
              </a:solidFill>
              <a:uFillTx/>
              <a:latin typeface="Arial"/>
            </a:endParaRPr>
          </a:p>
        </p:txBody>
      </p:sp>
      <p:sp>
        <p:nvSpPr>
          <p:cNvPr id="109" name="PlaceHolder 5"/>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M.D.A. Framework</a:t>
            </a:r>
            <a:endParaRPr b="0" lang="en-US" sz="30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46" dur="indefinite" restart="never" nodeType="tmRoot">
          <p:childTnLst>
            <p:seq>
              <p:cTn id="47" dur="indefinite" nodeType="mainSeq">
                <p:childTnLst>
                  <p:par>
                    <p:cTn id="48" fill="hold">
                      <p:stCondLst>
                        <p:cond delay="0"/>
                      </p:stCondLst>
                      <p:childTnLst>
                        <p:par>
                          <p:cTn id="49" fill="hold">
                            <p:stCondLst>
                              <p:cond delay="0"/>
                            </p:stCondLst>
                            <p:childTnLst>
                              <p:par>
                                <p:cTn id="50" nodeType="withEffect" fill="hold" presetClass="entr" presetID="1">
                                  <p:stCondLst>
                                    <p:cond delay="0"/>
                                  </p:stCondLst>
                                  <p:childTnLst>
                                    <p:set>
                                      <p:cBhvr>
                                        <p:cTn id="51" dur="1" fill="hold">
                                          <p:stCondLst>
                                            <p:cond delay="0"/>
                                          </p:stCondLst>
                                        </p:cTn>
                                        <p:tgtEl>
                                          <p:spTgt spid="10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nodeType="clickEffect" fill="hold" presetClass="entr" presetID="1">
                                  <p:stCondLst>
                                    <p:cond delay="0"/>
                                  </p:stCondLst>
                                  <p:childTnLst>
                                    <p:set>
                                      <p:cBhvr>
                                        <p:cTn id="55" dur="1" fill="hold">
                                          <p:stCondLst>
                                            <p:cond delay="0"/>
                                          </p:stCondLst>
                                        </p:cTn>
                                        <p:tgtEl>
                                          <p:spTgt spid="10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nodeType="clickEffect" fill="hold" presetClass="entr" presetID="1">
                                  <p:stCondLst>
                                    <p:cond delay="0"/>
                                  </p:stCondLst>
                                  <p:childTnLst>
                                    <p:set>
                                      <p:cBhvr>
                                        <p:cTn id="59" dur="1" fill="hold">
                                          <p:stCondLst>
                                            <p:cond delay="0"/>
                                          </p:stCondLst>
                                        </p:cTn>
                                        <p:tgtEl>
                                          <p:spTgt spid="10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1">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M.D.A. Framework</a:t>
            </a:r>
            <a:endParaRPr b="0" lang="en-US" sz="3000" strike="noStrike" u="none">
              <a:solidFill>
                <a:srgbClr val="000000"/>
              </a:solidFill>
              <a:uFillTx/>
              <a:latin typeface="Arial"/>
            </a:endParaRPr>
          </a:p>
          <a:p>
            <a:pPr indent="0">
              <a:lnSpc>
                <a:spcPct val="100000"/>
              </a:lnSpc>
              <a:buNone/>
              <a:tabLst>
                <a:tab algn="l" pos="0"/>
              </a:tabLst>
            </a:pPr>
            <a:endParaRPr b="0" lang="en-US" sz="3000" strike="noStrike" u="none">
              <a:solidFill>
                <a:srgbClr val="000000"/>
              </a:solidFill>
              <a:uFillTx/>
              <a:latin typeface="Arial"/>
            </a:endParaRPr>
          </a:p>
        </p:txBody>
      </p:sp>
      <p:sp>
        <p:nvSpPr>
          <p:cNvPr id="111" name="PlaceHolder 2"/>
          <p:cNvSpPr>
            <a:spLocks noGrp="1"/>
          </p:cNvSpPr>
          <p:nvPr>
            <p:ph/>
          </p:nvPr>
        </p:nvSpPr>
        <p:spPr>
          <a:xfrm>
            <a:off x="311760" y="1152360"/>
            <a:ext cx="8520120" cy="1022040"/>
          </a:xfrm>
          <a:prstGeom prst="rect">
            <a:avLst/>
          </a:prstGeom>
          <a:noFill/>
          <a:ln w="0">
            <a:noFill/>
          </a:ln>
        </p:spPr>
        <p:txBody>
          <a:bodyPr lIns="91440" rIns="91440" tIns="91440" bIns="91440" anchor="t">
            <a:normAutofit/>
          </a:bodyPr>
          <a:p>
            <a:pPr marL="457200" indent="-343080">
              <a:lnSpc>
                <a:spcPct val="115000"/>
              </a:lnSpc>
              <a:buClr>
                <a:srgbClr val="7f7f7f"/>
              </a:buClr>
              <a:buFont typeface="Source Sans Pro"/>
              <a:buChar char="●"/>
            </a:pPr>
            <a:r>
              <a:rPr b="1" lang="en" sz="1800" strike="noStrike" u="none">
                <a:solidFill>
                  <a:schemeClr val="lt2"/>
                </a:solidFill>
                <a:uFillTx/>
                <a:latin typeface="Source Sans Pro"/>
                <a:ea typeface="Source Sans Pro"/>
              </a:rPr>
              <a:t>Mechanics </a:t>
            </a:r>
            <a:r>
              <a:rPr b="0" lang="en" sz="1800" strike="noStrike" u="none">
                <a:solidFill>
                  <a:schemeClr val="lt2"/>
                </a:solidFill>
                <a:uFillTx/>
                <a:latin typeface="Source Sans Pro"/>
                <a:ea typeface="Source Sans Pro"/>
              </a:rPr>
              <a:t>describes the particular components of the game, at the level of information, rules and pieces. </a:t>
            </a:r>
            <a:endParaRPr b="0" lang="en-US" sz="1800" strike="noStrike" u="none">
              <a:solidFill>
                <a:srgbClr val="000000"/>
              </a:solidFill>
              <a:uFillTx/>
              <a:latin typeface="Arial"/>
            </a:endParaRPr>
          </a:p>
        </p:txBody>
      </p:sp>
      <p:sp>
        <p:nvSpPr>
          <p:cNvPr id="112" name="PlaceHolder 3"/>
          <p:cNvSpPr>
            <a:spLocks noGrp="1"/>
          </p:cNvSpPr>
          <p:nvPr>
            <p:ph/>
          </p:nvPr>
        </p:nvSpPr>
        <p:spPr>
          <a:xfrm>
            <a:off x="311760" y="2251080"/>
            <a:ext cx="8520120" cy="1022040"/>
          </a:xfrm>
          <a:prstGeom prst="rect">
            <a:avLst/>
          </a:prstGeom>
          <a:noFill/>
          <a:ln w="0">
            <a:noFill/>
          </a:ln>
        </p:spPr>
        <p:txBody>
          <a:bodyPr lIns="91440" rIns="91440" tIns="91440" bIns="91440" anchor="t">
            <a:normAutofit/>
          </a:bodyPr>
          <a:p>
            <a:pPr marL="457200" indent="-343080">
              <a:lnSpc>
                <a:spcPct val="115000"/>
              </a:lnSpc>
              <a:buClr>
                <a:srgbClr val="7f7f7f"/>
              </a:buClr>
              <a:buFont typeface="Source Sans Pro"/>
              <a:buChar char="●"/>
            </a:pPr>
            <a:r>
              <a:rPr b="1" lang="en" sz="1800" strike="noStrike" u="none">
                <a:solidFill>
                  <a:schemeClr val="lt2"/>
                </a:solidFill>
                <a:uFillTx/>
                <a:latin typeface="Source Sans Pro"/>
                <a:ea typeface="Source Sans Pro"/>
              </a:rPr>
              <a:t>Dynamics </a:t>
            </a:r>
            <a:r>
              <a:rPr b="0" lang="en" sz="1800" strike="noStrike" u="none">
                <a:solidFill>
                  <a:schemeClr val="lt2"/>
                </a:solidFill>
                <a:uFillTx/>
                <a:latin typeface="Source Sans Pro"/>
                <a:ea typeface="Source Sans Pro"/>
              </a:rPr>
              <a:t>describes the patterns of behavior that come from the mechanics and the player interacting over time.  </a:t>
            </a:r>
            <a:endParaRPr b="0" lang="en-US" sz="1800" strike="noStrike" u="none">
              <a:solidFill>
                <a:srgbClr val="000000"/>
              </a:solidFill>
              <a:uFillTx/>
              <a:latin typeface="Arial"/>
            </a:endParaRPr>
          </a:p>
        </p:txBody>
      </p:sp>
      <p:sp>
        <p:nvSpPr>
          <p:cNvPr id="113" name="PlaceHolder 4"/>
          <p:cNvSpPr>
            <a:spLocks noGrp="1"/>
          </p:cNvSpPr>
          <p:nvPr>
            <p:ph/>
          </p:nvPr>
        </p:nvSpPr>
        <p:spPr>
          <a:xfrm>
            <a:off x="311760" y="3349800"/>
            <a:ext cx="8520120" cy="1022040"/>
          </a:xfrm>
          <a:prstGeom prst="rect">
            <a:avLst/>
          </a:prstGeom>
          <a:noFill/>
          <a:ln w="0">
            <a:noFill/>
          </a:ln>
        </p:spPr>
        <p:txBody>
          <a:bodyPr lIns="91440" rIns="91440" tIns="91440" bIns="91440" anchor="t">
            <a:normAutofit/>
          </a:bodyPr>
          <a:p>
            <a:pPr marL="457200" indent="-343080">
              <a:lnSpc>
                <a:spcPct val="115000"/>
              </a:lnSpc>
              <a:buClr>
                <a:srgbClr val="7f7f7f"/>
              </a:buClr>
              <a:buFont typeface="Source Sans Pro"/>
              <a:buChar char="●"/>
            </a:pPr>
            <a:r>
              <a:rPr b="1" lang="en" sz="1800" strike="noStrike" u="none">
                <a:solidFill>
                  <a:schemeClr val="lt2"/>
                </a:solidFill>
                <a:uFillTx/>
                <a:latin typeface="Source Sans Pro"/>
                <a:ea typeface="Source Sans Pro"/>
              </a:rPr>
              <a:t>Aesthetics </a:t>
            </a:r>
            <a:r>
              <a:rPr b="0" lang="en" sz="1800" strike="noStrike" u="none">
                <a:solidFill>
                  <a:schemeClr val="lt2"/>
                </a:solidFill>
                <a:uFillTx/>
                <a:latin typeface="Source Sans Pro"/>
                <a:ea typeface="Source Sans Pro"/>
              </a:rPr>
              <a:t>describes the emotional responses these dynamics evoke within the players.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Google Shape;221;p38" descr="http://akns-images.eonline.com/eol_images/Entire_Site/2014226/rs_1024x759-140326085319-1024.monopoly-game.ls.32614_copy.jpg"/>
          <p:cNvPicPr/>
          <p:nvPr/>
        </p:nvPicPr>
        <p:blipFill>
          <a:blip r:embed="rId1"/>
          <a:stretch/>
        </p:blipFill>
        <p:spPr>
          <a:xfrm>
            <a:off x="1271160" y="126720"/>
            <a:ext cx="6601320" cy="488988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 name="Google Shape;226;p39" descr=""/>
          <p:cNvPicPr/>
          <p:nvPr/>
        </p:nvPicPr>
        <p:blipFill>
          <a:blip r:embed="rId1"/>
          <a:stretch/>
        </p:blipFill>
        <p:spPr>
          <a:xfrm>
            <a:off x="942840" y="152280"/>
            <a:ext cx="7257600" cy="48384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Google Shape;231;p40" descr="When Your Child Wants to Play Monopoly by Amit and Nadav Naveh"/>
          <p:cNvPicPr/>
          <p:nvPr/>
        </p:nvPicPr>
        <p:blipFill>
          <a:blip r:embed="rId1"/>
          <a:stretch/>
        </p:blipFill>
        <p:spPr>
          <a:xfrm>
            <a:off x="715680" y="0"/>
            <a:ext cx="7712280" cy="51433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Google Shape;236;p41" descr=""/>
          <p:cNvPicPr/>
          <p:nvPr/>
        </p:nvPicPr>
        <p:blipFill>
          <a:blip r:embed="rId1"/>
          <a:stretch/>
        </p:blipFill>
        <p:spPr>
          <a:xfrm>
            <a:off x="944640" y="152280"/>
            <a:ext cx="7254000" cy="48384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pic>
        <p:nvPicPr>
          <p:cNvPr id="53" name="Google Shape;68;p15" descr=""/>
          <p:cNvPicPr/>
          <p:nvPr/>
        </p:nvPicPr>
        <p:blipFill>
          <a:blip r:embed="rId1"/>
          <a:srcRect l="6904" t="16831" r="10116" b="9195"/>
          <a:stretch/>
        </p:blipFill>
        <p:spPr>
          <a:xfrm>
            <a:off x="10608840" y="2207520"/>
            <a:ext cx="4195440" cy="2417760"/>
          </a:xfrm>
          <a:prstGeom prst="rect">
            <a:avLst/>
          </a:prstGeom>
          <a:ln w="0">
            <a:noFill/>
          </a:ln>
        </p:spPr>
      </p:pic>
      <p:pic>
        <p:nvPicPr>
          <p:cNvPr id="54" name="Google Shape;69;p15" descr=""/>
          <p:cNvPicPr/>
          <p:nvPr/>
        </p:nvPicPr>
        <p:blipFill>
          <a:blip r:embed="rId2"/>
          <a:stretch/>
        </p:blipFill>
        <p:spPr>
          <a:xfrm>
            <a:off x="1731600" y="-1669320"/>
            <a:ext cx="2301480" cy="1295640"/>
          </a:xfrm>
          <a:prstGeom prst="rect">
            <a:avLst/>
          </a:prstGeom>
          <a:ln w="0">
            <a:noFill/>
          </a:ln>
        </p:spPr>
      </p:pic>
      <p:pic>
        <p:nvPicPr>
          <p:cNvPr id="55" name="Google Shape;70;p15" descr=""/>
          <p:cNvPicPr/>
          <p:nvPr/>
        </p:nvPicPr>
        <p:blipFill>
          <a:blip r:embed="rId3"/>
          <a:srcRect l="31439" t="0" r="0" b="0"/>
          <a:stretch/>
        </p:blipFill>
        <p:spPr>
          <a:xfrm>
            <a:off x="186120" y="1017720"/>
            <a:ext cx="2431800" cy="1984320"/>
          </a:xfrm>
          <a:prstGeom prst="rect">
            <a:avLst/>
          </a:prstGeom>
          <a:ln w="0">
            <a:noFill/>
          </a:ln>
          <a:effectLst>
            <a:outerShdw algn="bl" blurRad="57240" dir="5400000" dist="19080" rotWithShape="0">
              <a:srgbClr val="000000">
                <a:alpha val="50000"/>
              </a:srgbClr>
            </a:outerShdw>
          </a:effectLst>
        </p:spPr>
      </p:pic>
      <p:pic>
        <p:nvPicPr>
          <p:cNvPr id="56" name="Google Shape;71;p15" descr=""/>
          <p:cNvPicPr/>
          <p:nvPr/>
        </p:nvPicPr>
        <p:blipFill>
          <a:blip r:embed="rId4"/>
          <a:srcRect l="16577" t="0" r="0" b="0"/>
          <a:stretch/>
        </p:blipFill>
        <p:spPr>
          <a:xfrm>
            <a:off x="3113280" y="3126600"/>
            <a:ext cx="2175480" cy="1858680"/>
          </a:xfrm>
          <a:prstGeom prst="rect">
            <a:avLst/>
          </a:prstGeom>
          <a:ln w="0">
            <a:noFill/>
          </a:ln>
          <a:effectLst>
            <a:outerShdw algn="bl" blurRad="57240" dir="5400000" dist="19080" rotWithShape="0">
              <a:srgbClr val="000000">
                <a:alpha val="50000"/>
              </a:srgbClr>
            </a:outerShdw>
          </a:effectLst>
        </p:spPr>
      </p:pic>
      <p:pic>
        <p:nvPicPr>
          <p:cNvPr id="57" name="Google Shape;72;p15" descr=""/>
          <p:cNvPicPr/>
          <p:nvPr/>
        </p:nvPicPr>
        <p:blipFill>
          <a:blip r:embed="rId5"/>
          <a:srcRect l="6616" t="5582" r="1352" b="10094"/>
          <a:stretch/>
        </p:blipFill>
        <p:spPr>
          <a:xfrm>
            <a:off x="6348960" y="1536120"/>
            <a:ext cx="2719080" cy="1735920"/>
          </a:xfrm>
          <a:prstGeom prst="rect">
            <a:avLst/>
          </a:prstGeom>
          <a:ln w="0">
            <a:noFill/>
          </a:ln>
          <a:effectLst>
            <a:outerShdw algn="bl" blurRad="57240" dir="5400000" dist="19080" rotWithShape="0">
              <a:srgbClr val="000000">
                <a:alpha val="50000"/>
              </a:srgbClr>
            </a:outerShdw>
          </a:effectLst>
        </p:spPr>
      </p:pic>
      <p:pic>
        <p:nvPicPr>
          <p:cNvPr id="58" name="Google Shape;73;p15" descr=""/>
          <p:cNvPicPr/>
          <p:nvPr/>
        </p:nvPicPr>
        <p:blipFill>
          <a:blip r:embed="rId6"/>
          <a:srcRect l="16506" t="0" r="8584" b="18348"/>
          <a:stretch/>
        </p:blipFill>
        <p:spPr>
          <a:xfrm>
            <a:off x="186120" y="3126600"/>
            <a:ext cx="3008520" cy="1858680"/>
          </a:xfrm>
          <a:prstGeom prst="rect">
            <a:avLst/>
          </a:prstGeom>
          <a:ln w="0">
            <a:noFill/>
          </a:ln>
          <a:effectLst>
            <a:outerShdw algn="bl" blurRad="57240" dir="5400000" dist="19080" rotWithShape="0">
              <a:srgbClr val="000000">
                <a:alpha val="50000"/>
              </a:srgbClr>
            </a:outerShdw>
          </a:effectLst>
        </p:spPr>
      </p:pic>
      <p:pic>
        <p:nvPicPr>
          <p:cNvPr id="59" name="Google Shape;74;p15" descr=""/>
          <p:cNvPicPr/>
          <p:nvPr/>
        </p:nvPicPr>
        <p:blipFill>
          <a:blip r:embed="rId7"/>
          <a:srcRect l="57636" t="5124" r="5668" b="10263"/>
          <a:stretch/>
        </p:blipFill>
        <p:spPr>
          <a:xfrm>
            <a:off x="3007800" y="77040"/>
            <a:ext cx="1103760" cy="1488960"/>
          </a:xfrm>
          <a:prstGeom prst="rect">
            <a:avLst/>
          </a:prstGeom>
          <a:ln w="0">
            <a:noFill/>
          </a:ln>
          <a:effectLst>
            <a:outerShdw algn="bl" blurRad="57240" dir="5400000" dist="19080" rotWithShape="0">
              <a:srgbClr val="000000">
                <a:alpha val="50000"/>
              </a:srgbClr>
            </a:outerShdw>
          </a:effectLst>
        </p:spPr>
      </p:pic>
      <p:sp>
        <p:nvSpPr>
          <p:cNvPr id="60" name="PlaceHolder 1"/>
          <p:cNvSpPr>
            <a:spLocks noGrp="1"/>
          </p:cNvSpPr>
          <p:nvPr>
            <p:ph type="title"/>
          </p:nvPr>
        </p:nvSpPr>
        <p:spPr>
          <a:xfrm>
            <a:off x="186120" y="124200"/>
            <a:ext cx="4058280" cy="57240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1" lang="en" sz="3000" strike="noStrike" u="none">
                <a:solidFill>
                  <a:schemeClr val="lt1"/>
                </a:solidFill>
                <a:uFillTx/>
                <a:latin typeface="Raleway"/>
                <a:ea typeface="Raleway"/>
              </a:rPr>
              <a:t>I’m John</a:t>
            </a:r>
            <a:endParaRPr b="0" lang="en-US" sz="3000" strike="noStrike" u="none">
              <a:solidFill>
                <a:srgbClr val="000000"/>
              </a:solidFill>
              <a:uFillTx/>
              <a:latin typeface="Arial"/>
            </a:endParaRPr>
          </a:p>
        </p:txBody>
      </p:sp>
      <p:pic>
        <p:nvPicPr>
          <p:cNvPr id="61" name="Google Shape;76;p15" descr=""/>
          <p:cNvPicPr/>
          <p:nvPr/>
        </p:nvPicPr>
        <p:blipFill>
          <a:blip r:embed="rId8"/>
          <a:srcRect l="0" t="12002" r="0" b="9918"/>
          <a:stretch/>
        </p:blipFill>
        <p:spPr>
          <a:xfrm>
            <a:off x="4298760" y="48960"/>
            <a:ext cx="2143440" cy="1735920"/>
          </a:xfrm>
          <a:prstGeom prst="rect">
            <a:avLst/>
          </a:prstGeom>
          <a:ln w="0">
            <a:noFill/>
          </a:ln>
          <a:effectLst>
            <a:outerShdw algn="bl" blurRad="57240" dir="5400000" dist="19080" rotWithShape="0">
              <a:srgbClr val="000000">
                <a:alpha val="50000"/>
              </a:srgbClr>
            </a:outerShdw>
          </a:effectLst>
        </p:spPr>
      </p:pic>
      <p:pic>
        <p:nvPicPr>
          <p:cNvPr id="62" name="Google Shape;77;p15" descr=""/>
          <p:cNvPicPr/>
          <p:nvPr/>
        </p:nvPicPr>
        <p:blipFill>
          <a:blip r:embed="rId9"/>
          <a:stretch/>
        </p:blipFill>
        <p:spPr>
          <a:xfrm>
            <a:off x="6442560" y="172440"/>
            <a:ext cx="2577600" cy="1488960"/>
          </a:xfrm>
          <a:prstGeom prst="rect">
            <a:avLst/>
          </a:prstGeom>
          <a:ln w="0">
            <a:noFill/>
          </a:ln>
          <a:effectLst>
            <a:outerShdw algn="bl" blurRad="57240" dir="5400000" dist="19080" rotWithShape="0">
              <a:srgbClr val="000000">
                <a:alpha val="50000"/>
              </a:srgbClr>
            </a:outerShdw>
          </a:effectLst>
        </p:spPr>
      </p:pic>
      <p:pic>
        <p:nvPicPr>
          <p:cNvPr id="63" name="Google Shape;78;p15" descr=""/>
          <p:cNvPicPr/>
          <p:nvPr/>
        </p:nvPicPr>
        <p:blipFill>
          <a:blip r:embed="rId10"/>
          <a:srcRect l="0" t="0" r="0" b="28357"/>
          <a:stretch/>
        </p:blipFill>
        <p:spPr>
          <a:xfrm>
            <a:off x="2710800" y="1638360"/>
            <a:ext cx="2577600" cy="1384920"/>
          </a:xfrm>
          <a:prstGeom prst="rect">
            <a:avLst/>
          </a:prstGeom>
          <a:ln w="0">
            <a:noFill/>
          </a:ln>
          <a:effectLst>
            <a:outerShdw algn="bl" blurRad="57240" dir="5400000" dist="19080" rotWithShape="0">
              <a:srgbClr val="000000">
                <a:alpha val="50000"/>
              </a:srgbClr>
            </a:outerShdw>
          </a:effectLst>
        </p:spPr>
      </p:pic>
      <p:pic>
        <p:nvPicPr>
          <p:cNvPr id="64" name="Google Shape;79;p15" descr=""/>
          <p:cNvPicPr/>
          <p:nvPr/>
        </p:nvPicPr>
        <p:blipFill>
          <a:blip r:embed="rId11"/>
          <a:srcRect l="16799" t="20309" r="0" b="7265"/>
          <a:stretch/>
        </p:blipFill>
        <p:spPr>
          <a:xfrm>
            <a:off x="4205160" y="1933200"/>
            <a:ext cx="2577600" cy="1683000"/>
          </a:xfrm>
          <a:prstGeom prst="rect">
            <a:avLst/>
          </a:prstGeom>
          <a:ln w="0">
            <a:noFill/>
          </a:ln>
          <a:effectLst>
            <a:outerShdw algn="bl" blurRad="57240" dir="5400000" dist="19080" rotWithShape="0">
              <a:srgbClr val="000000">
                <a:alpha val="50000"/>
              </a:srgbClr>
            </a:outerShdw>
          </a:effectLst>
        </p:spPr>
      </p:pic>
      <p:pic>
        <p:nvPicPr>
          <p:cNvPr id="65" name="Google Shape;80;p15" descr=""/>
          <p:cNvPicPr/>
          <p:nvPr/>
        </p:nvPicPr>
        <p:blipFill>
          <a:blip r:embed="rId12"/>
          <a:srcRect l="5568" t="14773" r="6334" b="23403"/>
          <a:stretch/>
        </p:blipFill>
        <p:spPr>
          <a:xfrm>
            <a:off x="5209560" y="3347640"/>
            <a:ext cx="3847320" cy="151884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10">
                                  <p:stCondLst>
                                    <p:cond delay="0"/>
                                  </p:stCondLst>
                                  <p:childTnLst>
                                    <p:set>
                                      <p:cBhvr>
                                        <p:cTn id="6" dur="1" fill="hold">
                                          <p:stCondLst>
                                            <p:cond delay="0"/>
                                          </p:stCondLst>
                                        </p:cTn>
                                        <p:tgtEl>
                                          <p:spTgt spid="60"/>
                                        </p:tgtEl>
                                        <p:attrNameLst>
                                          <p:attrName>style.visibility</p:attrName>
                                        </p:attrNameLst>
                                      </p:cBhvr>
                                      <p:to>
                                        <p:strVal val="visible"/>
                                      </p:to>
                                    </p:set>
                                    <p:animEffect filter="fade" transition="in">
                                      <p:cBhvr additive="repl">
                                        <p:cTn id="7" dur="2500"/>
                                        <p:tgtEl>
                                          <p:spTgt spid="60"/>
                                        </p:tgtEl>
                                      </p:cBhvr>
                                    </p:animEffect>
                                  </p:childTnLst>
                                </p:cTn>
                              </p:par>
                            </p:childTnLst>
                          </p:cTn>
                        </p:par>
                        <p:par>
                          <p:cTn id="8" fill="hold">
                            <p:stCondLst>
                              <p:cond delay="2500"/>
                            </p:stCondLst>
                            <p:childTnLst>
                              <p:par>
                                <p:cTn id="9" nodeType="afterEffect" fill="hold" presetClass="entr" presetID="10">
                                  <p:stCondLst>
                                    <p:cond delay="0"/>
                                  </p:stCondLst>
                                  <p:childTnLst>
                                    <p:set>
                                      <p:cBhvr>
                                        <p:cTn id="10" dur="1" fill="hold">
                                          <p:stCondLst>
                                            <p:cond delay="0"/>
                                          </p:stCondLst>
                                        </p:cTn>
                                        <p:tgtEl>
                                          <p:spTgt spid="58"/>
                                        </p:tgtEl>
                                        <p:attrNameLst>
                                          <p:attrName>style.visibility</p:attrName>
                                        </p:attrNameLst>
                                      </p:cBhvr>
                                      <p:to>
                                        <p:strVal val="visible"/>
                                      </p:to>
                                    </p:set>
                                    <p:animEffect filter="fade" transition="in">
                                      <p:cBhvr additive="repl">
                                        <p:cTn id="11" dur="1000"/>
                                        <p:tgtEl>
                                          <p:spTgt spid="58"/>
                                        </p:tgtEl>
                                      </p:cBhvr>
                                    </p:animEffect>
                                  </p:childTnLst>
                                </p:cTn>
                              </p:par>
                              <p:par>
                                <p:cTn id="12" nodeType="withEffect" fill="hold" presetClass="entr" presetID="10">
                                  <p:stCondLst>
                                    <p:cond delay="0"/>
                                  </p:stCondLst>
                                  <p:childTnLst>
                                    <p:set>
                                      <p:cBhvr>
                                        <p:cTn id="13" dur="1" fill="hold">
                                          <p:stCondLst>
                                            <p:cond delay="0"/>
                                          </p:stCondLst>
                                        </p:cTn>
                                        <p:tgtEl>
                                          <p:spTgt spid="62"/>
                                        </p:tgtEl>
                                        <p:attrNameLst>
                                          <p:attrName>style.visibility</p:attrName>
                                        </p:attrNameLst>
                                      </p:cBhvr>
                                      <p:to>
                                        <p:strVal val="visible"/>
                                      </p:to>
                                    </p:set>
                                    <p:animEffect filter="fade" transition="in">
                                      <p:cBhvr additive="repl">
                                        <p:cTn id="14" dur="1000"/>
                                        <p:tgtEl>
                                          <p:spTgt spid="62"/>
                                        </p:tgtEl>
                                      </p:cBhvr>
                                    </p:animEffect>
                                  </p:childTnLst>
                                </p:cTn>
                              </p:par>
                            </p:childTnLst>
                          </p:cTn>
                        </p:par>
                        <p:par>
                          <p:cTn id="15" fill="hold">
                            <p:stCondLst>
                              <p:cond delay="3500"/>
                            </p:stCondLst>
                            <p:childTnLst>
                              <p:par>
                                <p:cTn id="16" nodeType="afterEffect" fill="hold" presetClass="entr" presetID="10">
                                  <p:stCondLst>
                                    <p:cond delay="0"/>
                                  </p:stCondLst>
                                  <p:childTnLst>
                                    <p:set>
                                      <p:cBhvr>
                                        <p:cTn id="17" dur="1" fill="hold">
                                          <p:stCondLst>
                                            <p:cond delay="0"/>
                                          </p:stCondLst>
                                        </p:cTn>
                                        <p:tgtEl>
                                          <p:spTgt spid="55"/>
                                        </p:tgtEl>
                                        <p:attrNameLst>
                                          <p:attrName>style.visibility</p:attrName>
                                        </p:attrNameLst>
                                      </p:cBhvr>
                                      <p:to>
                                        <p:strVal val="visible"/>
                                      </p:to>
                                    </p:set>
                                    <p:animEffect filter="fade" transition="in">
                                      <p:cBhvr additive="repl">
                                        <p:cTn id="18" dur="1000"/>
                                        <p:tgtEl>
                                          <p:spTgt spid="55"/>
                                        </p:tgtEl>
                                      </p:cBhvr>
                                    </p:animEffect>
                                  </p:childTnLst>
                                </p:cTn>
                              </p:par>
                              <p:par>
                                <p:cTn id="19" nodeType="withEffect" fill="hold" presetClass="entr" presetID="10">
                                  <p:stCondLst>
                                    <p:cond delay="0"/>
                                  </p:stCondLst>
                                  <p:childTnLst>
                                    <p:set>
                                      <p:cBhvr>
                                        <p:cTn id="20" dur="1" fill="hold">
                                          <p:stCondLst>
                                            <p:cond delay="0"/>
                                          </p:stCondLst>
                                        </p:cTn>
                                        <p:tgtEl>
                                          <p:spTgt spid="57"/>
                                        </p:tgtEl>
                                        <p:attrNameLst>
                                          <p:attrName>style.visibility</p:attrName>
                                        </p:attrNameLst>
                                      </p:cBhvr>
                                      <p:to>
                                        <p:strVal val="visible"/>
                                      </p:to>
                                    </p:set>
                                    <p:animEffect filter="fade" transition="in">
                                      <p:cBhvr additive="repl">
                                        <p:cTn id="21" dur="1000"/>
                                        <p:tgtEl>
                                          <p:spTgt spid="57"/>
                                        </p:tgtEl>
                                      </p:cBhvr>
                                    </p:animEffect>
                                  </p:childTnLst>
                                </p:cTn>
                              </p:par>
                            </p:childTnLst>
                          </p:cTn>
                        </p:par>
                        <p:par>
                          <p:cTn id="22" fill="hold">
                            <p:stCondLst>
                              <p:cond delay="4500"/>
                            </p:stCondLst>
                            <p:childTnLst>
                              <p:par>
                                <p:cTn id="23" nodeType="afterEffect" fill="hold" presetClass="entr" presetID="10">
                                  <p:stCondLst>
                                    <p:cond delay="0"/>
                                  </p:stCondLst>
                                  <p:childTnLst>
                                    <p:set>
                                      <p:cBhvr>
                                        <p:cTn id="24" dur="1" fill="hold">
                                          <p:stCondLst>
                                            <p:cond delay="0"/>
                                          </p:stCondLst>
                                        </p:cTn>
                                        <p:tgtEl>
                                          <p:spTgt spid="63"/>
                                        </p:tgtEl>
                                        <p:attrNameLst>
                                          <p:attrName>style.visibility</p:attrName>
                                        </p:attrNameLst>
                                      </p:cBhvr>
                                      <p:to>
                                        <p:strVal val="visible"/>
                                      </p:to>
                                    </p:set>
                                    <p:animEffect filter="fade" transition="in">
                                      <p:cBhvr additive="repl">
                                        <p:cTn id="25" dur="1000"/>
                                        <p:tgtEl>
                                          <p:spTgt spid="63"/>
                                        </p:tgtEl>
                                      </p:cBhvr>
                                    </p:animEffect>
                                  </p:childTnLst>
                                </p:cTn>
                              </p:par>
                            </p:childTnLst>
                          </p:cTn>
                        </p:par>
                        <p:par>
                          <p:cTn id="26" fill="hold">
                            <p:stCondLst>
                              <p:cond delay="5500"/>
                            </p:stCondLst>
                            <p:childTnLst>
                              <p:par>
                                <p:cTn id="27" nodeType="afterEffect" fill="hold" presetClass="entr" presetID="10">
                                  <p:stCondLst>
                                    <p:cond delay="0"/>
                                  </p:stCondLst>
                                  <p:childTnLst>
                                    <p:set>
                                      <p:cBhvr>
                                        <p:cTn id="28" dur="1" fill="hold">
                                          <p:stCondLst>
                                            <p:cond delay="0"/>
                                          </p:stCondLst>
                                        </p:cTn>
                                        <p:tgtEl>
                                          <p:spTgt spid="61"/>
                                        </p:tgtEl>
                                        <p:attrNameLst>
                                          <p:attrName>style.visibility</p:attrName>
                                        </p:attrNameLst>
                                      </p:cBhvr>
                                      <p:to>
                                        <p:strVal val="visible"/>
                                      </p:to>
                                    </p:set>
                                    <p:animEffect filter="fade" transition="in">
                                      <p:cBhvr additive="repl">
                                        <p:cTn id="29" dur="1000"/>
                                        <p:tgtEl>
                                          <p:spTgt spid="61"/>
                                        </p:tgtEl>
                                      </p:cBhvr>
                                    </p:animEffect>
                                  </p:childTnLst>
                                </p:cTn>
                              </p:par>
                            </p:childTnLst>
                          </p:cTn>
                        </p:par>
                        <p:par>
                          <p:cTn id="30" fill="hold">
                            <p:stCondLst>
                              <p:cond delay="6500"/>
                            </p:stCondLst>
                            <p:childTnLst>
                              <p:par>
                                <p:cTn id="31" nodeType="afterEffect" fill="hold" presetClass="entr" presetID="10">
                                  <p:stCondLst>
                                    <p:cond delay="0"/>
                                  </p:stCondLst>
                                  <p:childTnLst>
                                    <p:set>
                                      <p:cBhvr>
                                        <p:cTn id="32" dur="1" fill="hold">
                                          <p:stCondLst>
                                            <p:cond delay="0"/>
                                          </p:stCondLst>
                                        </p:cTn>
                                        <p:tgtEl>
                                          <p:spTgt spid="56"/>
                                        </p:tgtEl>
                                        <p:attrNameLst>
                                          <p:attrName>style.visibility</p:attrName>
                                        </p:attrNameLst>
                                      </p:cBhvr>
                                      <p:to>
                                        <p:strVal val="visible"/>
                                      </p:to>
                                    </p:set>
                                    <p:animEffect filter="fade" transition="in">
                                      <p:cBhvr additive="repl">
                                        <p:cTn id="33" dur="1000"/>
                                        <p:tgtEl>
                                          <p:spTgt spid="56"/>
                                        </p:tgtEl>
                                      </p:cBhvr>
                                    </p:animEffect>
                                  </p:childTnLst>
                                </p:cTn>
                              </p:par>
                            </p:childTnLst>
                          </p:cTn>
                        </p:par>
                        <p:par>
                          <p:cTn id="34" fill="hold">
                            <p:stCondLst>
                              <p:cond delay="7500"/>
                            </p:stCondLst>
                            <p:childTnLst>
                              <p:par>
                                <p:cTn id="35" nodeType="afterEffect" fill="hold" presetClass="entr" presetID="10">
                                  <p:stCondLst>
                                    <p:cond delay="0"/>
                                  </p:stCondLst>
                                  <p:childTnLst>
                                    <p:set>
                                      <p:cBhvr>
                                        <p:cTn id="36" dur="1" fill="hold">
                                          <p:stCondLst>
                                            <p:cond delay="0"/>
                                          </p:stCondLst>
                                        </p:cTn>
                                        <p:tgtEl>
                                          <p:spTgt spid="59"/>
                                        </p:tgtEl>
                                        <p:attrNameLst>
                                          <p:attrName>style.visibility</p:attrName>
                                        </p:attrNameLst>
                                      </p:cBhvr>
                                      <p:to>
                                        <p:strVal val="visible"/>
                                      </p:to>
                                    </p:set>
                                    <p:animEffect filter="fade" transition="in">
                                      <p:cBhvr additive="repl">
                                        <p:cTn id="37" dur="1000"/>
                                        <p:tgtEl>
                                          <p:spTgt spid="59"/>
                                        </p:tgtEl>
                                      </p:cBhvr>
                                    </p:animEffect>
                                  </p:childTnLst>
                                </p:cTn>
                              </p:par>
                            </p:childTnLst>
                          </p:cTn>
                        </p:par>
                        <p:par>
                          <p:cTn id="38" fill="hold">
                            <p:stCondLst>
                              <p:cond delay="8500"/>
                            </p:stCondLst>
                            <p:childTnLst>
                              <p:par>
                                <p:cTn id="39" nodeType="afterEffect" fill="hold" presetClass="entr" presetID="10">
                                  <p:stCondLst>
                                    <p:cond delay="0"/>
                                  </p:stCondLst>
                                  <p:childTnLst>
                                    <p:set>
                                      <p:cBhvr>
                                        <p:cTn id="40" dur="1" fill="hold">
                                          <p:stCondLst>
                                            <p:cond delay="0"/>
                                          </p:stCondLst>
                                        </p:cTn>
                                        <p:tgtEl>
                                          <p:spTgt spid="64"/>
                                        </p:tgtEl>
                                        <p:attrNameLst>
                                          <p:attrName>style.visibility</p:attrName>
                                        </p:attrNameLst>
                                      </p:cBhvr>
                                      <p:to>
                                        <p:strVal val="visible"/>
                                      </p:to>
                                    </p:set>
                                    <p:animEffect filter="fade" transition="in">
                                      <p:cBhvr additive="repl">
                                        <p:cTn id="41" dur="1000"/>
                                        <p:tgtEl>
                                          <p:spTgt spid="64"/>
                                        </p:tgtEl>
                                      </p:cBhvr>
                                    </p:animEffect>
                                  </p:childTnLst>
                                </p:cTn>
                              </p:par>
                            </p:childTnLst>
                          </p:cTn>
                        </p:par>
                        <p:par>
                          <p:cTn id="42" fill="hold">
                            <p:stCondLst>
                              <p:cond delay="9500"/>
                            </p:stCondLst>
                            <p:childTnLst>
                              <p:par>
                                <p:cTn id="43" nodeType="afterEffect" fill="hold" presetClass="entr" presetID="10">
                                  <p:stCondLst>
                                    <p:cond delay="0"/>
                                  </p:stCondLst>
                                  <p:childTnLst>
                                    <p:set>
                                      <p:cBhvr>
                                        <p:cTn id="44" dur="1" fill="hold">
                                          <p:stCondLst>
                                            <p:cond delay="0"/>
                                          </p:stCondLst>
                                        </p:cTn>
                                        <p:tgtEl>
                                          <p:spTgt spid="65"/>
                                        </p:tgtEl>
                                        <p:attrNameLst>
                                          <p:attrName>style.visibility</p:attrName>
                                        </p:attrNameLst>
                                      </p:cBhvr>
                                      <p:to>
                                        <p:strVal val="visible"/>
                                      </p:to>
                                    </p:set>
                                    <p:animEffect filter="fade" transition="in">
                                      <p:cBhvr additive="repl">
                                        <p:cTn id="45" dur="10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Google Shape;241;p42" descr="Mary Pilon's the Monopolists"/>
          <p:cNvPicPr/>
          <p:nvPr/>
        </p:nvPicPr>
        <p:blipFill>
          <a:blip r:embed="rId1"/>
          <a:stretch/>
        </p:blipFill>
        <p:spPr>
          <a:xfrm>
            <a:off x="1147680" y="0"/>
            <a:ext cx="6848280" cy="51433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Google Shape;246;p43" descr="https://external-content.duckduckgo.com/iu/?u=https%3A%2F%2Fwww.thecoldwire.com%2Fwp-content%2Fuploads%2F2021%2F06%2FGroup-of-people-playing-Monopoly.jpg&amp;f=1&amp;nofb=1&amp;ipt=6369b8245b7c8b196aa895b63d75136967bb0c03e5b63f5cd8ae4fe3309e5477&amp;ipo=images"/>
          <p:cNvPicPr/>
          <p:nvPr/>
        </p:nvPicPr>
        <p:blipFill>
          <a:blip r:embed="rId1"/>
          <a:stretch/>
        </p:blipFill>
        <p:spPr>
          <a:xfrm>
            <a:off x="714240" y="0"/>
            <a:ext cx="7714800" cy="51433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Google Shape;251;p44" descr=""/>
          <p:cNvPicPr/>
          <p:nvPr/>
        </p:nvPicPr>
        <p:blipFill>
          <a:blip r:embed="rId1"/>
          <a:stretch/>
        </p:blipFill>
        <p:spPr>
          <a:xfrm>
            <a:off x="424440" y="256320"/>
            <a:ext cx="8294760" cy="46303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1"/>
          <a:stretch/>
        </p:blipFill>
        <p:spPr>
          <a:xfrm>
            <a:off x="2743200" y="360"/>
            <a:ext cx="3844440" cy="51433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Google Shape;261;p46" descr=""/>
          <p:cNvPicPr/>
          <p:nvPr/>
        </p:nvPicPr>
        <p:blipFill>
          <a:blip r:embed="rId1"/>
          <a:srcRect l="0" t="17604" r="0" b="21364"/>
          <a:stretch/>
        </p:blipFill>
        <p:spPr>
          <a:xfrm rot="21466800">
            <a:off x="4276800" y="-27720"/>
            <a:ext cx="5100120" cy="4844160"/>
          </a:xfrm>
          <a:prstGeom prst="rect">
            <a:avLst/>
          </a:prstGeom>
          <a:ln w="0">
            <a:noFill/>
          </a:ln>
        </p:spPr>
      </p:pic>
      <p:pic>
        <p:nvPicPr>
          <p:cNvPr id="123" name="Google Shape;262;p46" descr=""/>
          <p:cNvPicPr/>
          <p:nvPr/>
        </p:nvPicPr>
        <p:blipFill>
          <a:blip r:embed="rId2"/>
          <a:srcRect l="0" t="4277" r="34071" b="5118"/>
          <a:stretch/>
        </p:blipFill>
        <p:spPr>
          <a:xfrm>
            <a:off x="0" y="1499040"/>
            <a:ext cx="4571640" cy="227808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486000" y="1714680"/>
            <a:ext cx="8183520" cy="785520"/>
          </a:xfrm>
          <a:prstGeom prst="rect">
            <a:avLst/>
          </a:prstGeom>
          <a:noFill/>
          <a:ln w="0">
            <a:noFill/>
          </a:ln>
        </p:spPr>
        <p:txBody>
          <a:bodyPr lIns="91440" rIns="91440" tIns="91440" bIns="91440" anchor="b">
            <a:normAutofit fontScale="85000" lnSpcReduction="9999"/>
          </a:bodyPr>
          <a:p>
            <a:pPr indent="0">
              <a:lnSpc>
                <a:spcPct val="100000"/>
              </a:lnSpc>
              <a:buNone/>
              <a:tabLst>
                <a:tab algn="l" pos="0"/>
              </a:tabLst>
            </a:pPr>
            <a:r>
              <a:rPr b="1" lang="en" sz="3600" strike="noStrike" u="none">
                <a:solidFill>
                  <a:schemeClr val="dk2"/>
                </a:solidFill>
                <a:uFillTx/>
                <a:latin typeface="Raleway"/>
                <a:ea typeface="Raleway"/>
              </a:rPr>
              <a:t>The Iterative Game Design Process</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Game Design Process</a:t>
            </a:r>
            <a:endParaRPr b="0" lang="en-US" sz="3000" strike="noStrike" u="none">
              <a:solidFill>
                <a:srgbClr val="000000"/>
              </a:solidFill>
              <a:uFillTx/>
              <a:latin typeface="Arial"/>
            </a:endParaRPr>
          </a:p>
        </p:txBody>
      </p:sp>
      <p:sp>
        <p:nvSpPr>
          <p:cNvPr id="126" name="Google Shape;273;p48"/>
          <p:cNvSpPr/>
          <p:nvPr/>
        </p:nvSpPr>
        <p:spPr>
          <a:xfrm>
            <a:off x="3794400" y="129384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Design</a:t>
            </a:r>
            <a:endParaRPr b="0" lang="en-US" sz="1400" strike="noStrike" u="none">
              <a:solidFill>
                <a:srgbClr val="ffffff"/>
              </a:solidFill>
              <a:uFillTx/>
              <a:latin typeface="Arial"/>
            </a:endParaRPr>
          </a:p>
        </p:txBody>
      </p:sp>
      <p:sp>
        <p:nvSpPr>
          <p:cNvPr id="127" name="Google Shape;274;p48"/>
          <p:cNvSpPr/>
          <p:nvPr/>
        </p:nvSpPr>
        <p:spPr>
          <a:xfrm>
            <a:off x="5405400" y="249840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Prototype</a:t>
            </a:r>
            <a:endParaRPr b="0" lang="en-US" sz="1400" strike="noStrike" u="none">
              <a:solidFill>
                <a:srgbClr val="ffffff"/>
              </a:solidFill>
              <a:uFillTx/>
              <a:latin typeface="Arial"/>
            </a:endParaRPr>
          </a:p>
        </p:txBody>
      </p:sp>
      <p:sp>
        <p:nvSpPr>
          <p:cNvPr id="128" name="Google Shape;275;p48"/>
          <p:cNvSpPr/>
          <p:nvPr/>
        </p:nvSpPr>
        <p:spPr>
          <a:xfrm>
            <a:off x="3794400" y="370296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Playtest</a:t>
            </a:r>
            <a:endParaRPr b="0" lang="en-US" sz="1400" strike="noStrike" u="none">
              <a:solidFill>
                <a:srgbClr val="ffffff"/>
              </a:solidFill>
              <a:uFillTx/>
              <a:latin typeface="Arial"/>
            </a:endParaRPr>
          </a:p>
        </p:txBody>
      </p:sp>
      <p:sp>
        <p:nvSpPr>
          <p:cNvPr id="129" name="Google Shape;276;p48"/>
          <p:cNvSpPr/>
          <p:nvPr/>
        </p:nvSpPr>
        <p:spPr>
          <a:xfrm>
            <a:off x="2316960" y="249840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Evaluate</a:t>
            </a:r>
            <a:endParaRPr b="0" lang="en-US" sz="1400" strike="noStrike" u="none">
              <a:solidFill>
                <a:srgbClr val="ffffff"/>
              </a:solidFill>
              <a:uFillTx/>
              <a:latin typeface="Arial"/>
            </a:endParaRPr>
          </a:p>
        </p:txBody>
      </p:sp>
      <p:cxnSp>
        <p:nvCxnSpPr>
          <p:cNvPr id="130" name="Google Shape;277;p48"/>
          <p:cNvCxnSpPr>
            <a:stCxn id="126" idx="6"/>
            <a:endCxn id="127" idx="0"/>
          </p:cNvCxnSpPr>
          <p:nvPr/>
        </p:nvCxnSpPr>
        <p:spPr>
          <a:xfrm>
            <a:off x="5215680" y="1694160"/>
            <a:ext cx="900720" cy="804600"/>
          </a:xfrm>
          <a:prstGeom prst="curvedConnector2">
            <a:avLst/>
          </a:prstGeom>
          <a:ln w="9525">
            <a:solidFill>
              <a:srgbClr val="000000"/>
            </a:solidFill>
            <a:round/>
            <a:tailEnd len="med" type="triangle" w="med"/>
          </a:ln>
        </p:spPr>
      </p:cxnSp>
      <p:cxnSp>
        <p:nvCxnSpPr>
          <p:cNvPr id="131" name="Google Shape;278;p48"/>
          <p:cNvCxnSpPr>
            <a:stCxn id="127" idx="4"/>
            <a:endCxn id="128" idx="6"/>
          </p:cNvCxnSpPr>
          <p:nvPr/>
        </p:nvCxnSpPr>
        <p:spPr>
          <a:xfrm rot="5400000">
            <a:off x="5263200" y="3250800"/>
            <a:ext cx="804960" cy="900720"/>
          </a:xfrm>
          <a:prstGeom prst="curvedConnector2">
            <a:avLst/>
          </a:prstGeom>
          <a:ln w="9525">
            <a:solidFill>
              <a:srgbClr val="000000"/>
            </a:solidFill>
            <a:round/>
            <a:tailEnd len="med" type="triangle" w="med"/>
          </a:ln>
        </p:spPr>
      </p:cxnSp>
      <p:cxnSp>
        <p:nvCxnSpPr>
          <p:cNvPr id="132" name="Google Shape;279;p48"/>
          <p:cNvCxnSpPr>
            <a:stCxn id="128" idx="2"/>
            <a:endCxn id="129" idx="4"/>
          </p:cNvCxnSpPr>
          <p:nvPr/>
        </p:nvCxnSpPr>
        <p:spPr>
          <a:xfrm rot="10800000">
            <a:off x="3027600" y="3298320"/>
            <a:ext cx="767160" cy="804960"/>
          </a:xfrm>
          <a:prstGeom prst="curvedConnector2">
            <a:avLst/>
          </a:prstGeom>
          <a:ln w="9525">
            <a:solidFill>
              <a:srgbClr val="000000"/>
            </a:solidFill>
            <a:round/>
            <a:tailEnd len="med" type="triangle" w="med"/>
          </a:ln>
        </p:spPr>
      </p:cxnSp>
      <p:cxnSp>
        <p:nvCxnSpPr>
          <p:cNvPr id="133" name="Google Shape;280;p48"/>
          <p:cNvCxnSpPr>
            <a:stCxn id="129" idx="0"/>
            <a:endCxn id="126" idx="2"/>
          </p:cNvCxnSpPr>
          <p:nvPr/>
        </p:nvCxnSpPr>
        <p:spPr>
          <a:xfrm flipH="1" flipV="1" rot="5400000">
            <a:off x="3008880" y="1712880"/>
            <a:ext cx="804600" cy="767160"/>
          </a:xfrm>
          <a:prstGeom prst="curvedConnector2">
            <a:avLst/>
          </a:prstGeom>
          <a:ln w="9525">
            <a:solidFill>
              <a:srgbClr val="000000"/>
            </a:solidFill>
            <a:round/>
            <a:tailEnd len="med" type="triangle" w="med"/>
          </a:ln>
        </p:spPr>
      </p:cxn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265680" y="1181880"/>
            <a:ext cx="4044960" cy="1533240"/>
          </a:xfrm>
          <a:prstGeom prst="rect">
            <a:avLst/>
          </a:prstGeom>
          <a:noFill/>
          <a:ln w="0">
            <a:noFill/>
          </a:ln>
        </p:spPr>
        <p:txBody>
          <a:bodyPr lIns="91440" rIns="91440" tIns="91440" bIns="91440" anchor="b">
            <a:normAutofit/>
          </a:bodyPr>
          <a:p>
            <a:pPr indent="0" algn="ctr">
              <a:lnSpc>
                <a:spcPct val="100000"/>
              </a:lnSpc>
              <a:buNone/>
              <a:tabLst>
                <a:tab algn="l" pos="0"/>
              </a:tabLst>
            </a:pPr>
            <a:r>
              <a:rPr b="1" lang="en" sz="3800" strike="noStrike" u="none">
                <a:solidFill>
                  <a:schemeClr val="dk2"/>
                </a:solidFill>
                <a:uFillTx/>
                <a:latin typeface="Raleway"/>
                <a:ea typeface="Raleway"/>
              </a:rPr>
              <a:t>Design</a:t>
            </a:r>
            <a:endParaRPr b="0" lang="en-US" sz="3800" strike="noStrike" u="none">
              <a:solidFill>
                <a:srgbClr val="000000"/>
              </a:solidFill>
              <a:uFillTx/>
              <a:latin typeface="Arial"/>
            </a:endParaRPr>
          </a:p>
        </p:txBody>
      </p:sp>
      <p:sp>
        <p:nvSpPr>
          <p:cNvPr id="135" name="PlaceHolder 2"/>
          <p:cNvSpPr>
            <a:spLocks noGrp="1"/>
          </p:cNvSpPr>
          <p:nvPr>
            <p:ph type="subTitle"/>
          </p:nvPr>
        </p:nvSpPr>
        <p:spPr>
          <a:xfrm>
            <a:off x="265680" y="2769120"/>
            <a:ext cx="4044960" cy="134532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2100" strike="noStrike" u="none">
                <a:solidFill>
                  <a:schemeClr val="lt2"/>
                </a:solidFill>
                <a:uFillTx/>
                <a:latin typeface="Source Sans Pro"/>
                <a:ea typeface="Source Sans Pro"/>
              </a:rPr>
              <a:t>Think things up </a:t>
            </a:r>
            <a:endParaRPr b="0" lang="en-US" sz="2100" strike="noStrike" u="none">
              <a:solidFill>
                <a:srgbClr val="000000"/>
              </a:solidFill>
              <a:uFillTx/>
              <a:latin typeface="Arial"/>
            </a:endParaRPr>
          </a:p>
          <a:p>
            <a:pPr indent="0" algn="ctr">
              <a:lnSpc>
                <a:spcPct val="100000"/>
              </a:lnSpc>
              <a:buNone/>
              <a:tabLst>
                <a:tab algn="l" pos="0"/>
              </a:tabLst>
            </a:pPr>
            <a:r>
              <a:rPr b="0" lang="en" sz="2100" strike="noStrike" u="none">
                <a:solidFill>
                  <a:schemeClr val="lt2"/>
                </a:solidFill>
                <a:uFillTx/>
                <a:latin typeface="Source Sans Pro"/>
                <a:ea typeface="Source Sans Pro"/>
              </a:rPr>
              <a:t>and write things down!</a:t>
            </a:r>
            <a:endParaRPr b="0" lang="en-US" sz="2100" strike="noStrike" u="none">
              <a:solidFill>
                <a:srgbClr val="000000"/>
              </a:solidFill>
              <a:uFillTx/>
              <a:latin typeface="Arial"/>
            </a:endParaRPr>
          </a:p>
        </p:txBody>
      </p:sp>
      <p:sp>
        <p:nvSpPr>
          <p:cNvPr id="136" name="PlaceHolder 3"/>
          <p:cNvSpPr>
            <a:spLocks noGrp="1"/>
          </p:cNvSpPr>
          <p:nvPr>
            <p:ph/>
          </p:nvPr>
        </p:nvSpPr>
        <p:spPr>
          <a:xfrm>
            <a:off x="4939560" y="724320"/>
            <a:ext cx="3836520" cy="3694680"/>
          </a:xfrm>
          <a:prstGeom prst="rect">
            <a:avLst/>
          </a:prstGeom>
          <a:noFill/>
          <a:ln w="0">
            <a:noFill/>
          </a:ln>
        </p:spPr>
        <p:txBody>
          <a:bodyPr lIns="91440" rIns="91440" tIns="91440" bIns="91440" anchor="ctr">
            <a:normAutofit/>
          </a:bodyPr>
          <a:p>
            <a:pPr indent="0">
              <a:lnSpc>
                <a:spcPct val="115000"/>
              </a:lnSpc>
              <a:buNone/>
              <a:tabLst>
                <a:tab algn="l" pos="0"/>
              </a:tabLst>
            </a:pPr>
            <a:r>
              <a:rPr b="0" lang="en" sz="1800" strike="noStrike" u="none">
                <a:solidFill>
                  <a:schemeClr val="lt1"/>
                </a:solidFill>
                <a:uFillTx/>
                <a:latin typeface="Source Sans Pro"/>
                <a:ea typeface="Source Sans Pro"/>
              </a:rPr>
              <a:t>What EMOTIONS do you want players to experience?</a:t>
            </a:r>
            <a:endParaRPr b="0" lang="en-US" sz="1800" strike="noStrike" u="none">
              <a:solidFill>
                <a:srgbClr val="000000"/>
              </a:solidFill>
              <a:uFillTx/>
              <a:latin typeface="Arial"/>
            </a:endParaRPr>
          </a:p>
          <a:p>
            <a:pPr indent="0">
              <a:lnSpc>
                <a:spcPct val="115000"/>
              </a:lnSpc>
              <a:spcBef>
                <a:spcPts val="1199"/>
              </a:spcBef>
              <a:buNone/>
              <a:tabLst>
                <a:tab algn="l" pos="0"/>
              </a:tabLst>
            </a:pPr>
            <a:r>
              <a:rPr b="0" lang="en" sz="1800" strike="noStrike" u="none">
                <a:solidFill>
                  <a:schemeClr val="lt1"/>
                </a:solidFill>
                <a:uFillTx/>
                <a:latin typeface="Source Sans Pro"/>
                <a:ea typeface="Source Sans Pro"/>
              </a:rPr>
              <a:t>What’s the goal or OBJECT of the game?</a:t>
            </a:r>
            <a:endParaRPr b="0" lang="en-US" sz="1800" strike="noStrike" u="none">
              <a:solidFill>
                <a:srgbClr val="000000"/>
              </a:solidFill>
              <a:uFillTx/>
              <a:latin typeface="Arial"/>
            </a:endParaRPr>
          </a:p>
          <a:p>
            <a:pPr indent="0">
              <a:lnSpc>
                <a:spcPct val="115000"/>
              </a:lnSpc>
              <a:spcBef>
                <a:spcPts val="1199"/>
              </a:spcBef>
              <a:buNone/>
              <a:tabLst>
                <a:tab algn="l" pos="0"/>
              </a:tabLst>
            </a:pPr>
            <a:r>
              <a:rPr b="0" lang="en" sz="1800" strike="noStrike" u="none">
                <a:solidFill>
                  <a:schemeClr val="lt1"/>
                </a:solidFill>
                <a:uFillTx/>
                <a:latin typeface="Source Sans Pro"/>
                <a:ea typeface="Source Sans Pro"/>
              </a:rPr>
              <a:t>What is the core activity that players do in a LOOP?</a:t>
            </a:r>
            <a:endParaRPr b="0" lang="en-US" sz="18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800" strike="noStrike" u="none">
                <a:solidFill>
                  <a:schemeClr val="lt1"/>
                </a:solidFill>
                <a:uFillTx/>
                <a:latin typeface="Source Sans Pro"/>
                <a:ea typeface="Source Sans Pro"/>
              </a:rPr>
              <a:t>What makes the game END?</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GDD</a:t>
            </a:r>
            <a:endParaRPr b="0" lang="en-US" sz="3000" strike="noStrike" u="none">
              <a:solidFill>
                <a:srgbClr val="000000"/>
              </a:solidFill>
              <a:uFillTx/>
              <a:latin typeface="Arial"/>
            </a:endParaRPr>
          </a:p>
        </p:txBody>
      </p:sp>
      <p:sp>
        <p:nvSpPr>
          <p:cNvPr id="138"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spcBef>
                <a:spcPts val="1417"/>
              </a:spcBef>
              <a:buNone/>
            </a:pPr>
            <a:endParaRPr b="0" lang="en-US" sz="1800" strike="noStrike" u="none">
              <a:solidFill>
                <a:schemeClr val="lt2"/>
              </a:solidFill>
              <a:uFillTx/>
              <a:latin typeface="Source Sans Pro"/>
              <a:ea typeface="Source Sans Pro"/>
            </a:endParaRPr>
          </a:p>
        </p:txBody>
      </p:sp>
      <p:pic>
        <p:nvPicPr>
          <p:cNvPr id="139" name="Google Shape;294;p50" descr=""/>
          <p:cNvPicPr/>
          <p:nvPr/>
        </p:nvPicPr>
        <p:blipFill>
          <a:blip r:embed="rId1"/>
          <a:stretch/>
        </p:blipFill>
        <p:spPr>
          <a:xfrm>
            <a:off x="2973600" y="302400"/>
            <a:ext cx="3196440" cy="453816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Diagram</a:t>
            </a:r>
            <a:endParaRPr b="0" lang="en-US" sz="3000" strike="noStrike" u="none">
              <a:solidFill>
                <a:srgbClr val="000000"/>
              </a:solidFill>
              <a:uFillTx/>
              <a:latin typeface="Arial"/>
            </a:endParaRPr>
          </a:p>
        </p:txBody>
      </p:sp>
      <p:sp>
        <p:nvSpPr>
          <p:cNvPr id="141"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spcBef>
                <a:spcPts val="1417"/>
              </a:spcBef>
              <a:buNone/>
            </a:pPr>
            <a:endParaRPr b="0" lang="en-US" sz="1800" strike="noStrike" u="none">
              <a:solidFill>
                <a:schemeClr val="lt2"/>
              </a:solidFill>
              <a:uFillTx/>
              <a:latin typeface="Source Sans Pro"/>
              <a:ea typeface="Source Sans Pro"/>
            </a:endParaRPr>
          </a:p>
        </p:txBody>
      </p:sp>
      <p:pic>
        <p:nvPicPr>
          <p:cNvPr id="142" name="Google Shape;301;p51" descr=""/>
          <p:cNvPicPr/>
          <p:nvPr/>
        </p:nvPicPr>
        <p:blipFill>
          <a:blip r:embed="rId1"/>
          <a:stretch/>
        </p:blipFill>
        <p:spPr>
          <a:xfrm>
            <a:off x="2878200" y="265680"/>
            <a:ext cx="3386880" cy="46116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I make Video Games…</a:t>
            </a:r>
            <a:endParaRPr b="0" lang="en-US" sz="3000" strike="noStrike" u="none">
              <a:solidFill>
                <a:srgbClr val="000000"/>
              </a:solidFill>
              <a:uFillTx/>
              <a:latin typeface="Arial"/>
            </a:endParaRPr>
          </a:p>
        </p:txBody>
      </p:sp>
      <p:pic>
        <p:nvPicPr>
          <p:cNvPr id="67" name="Google Shape;86;p16" descr=""/>
          <p:cNvPicPr/>
          <p:nvPr/>
        </p:nvPicPr>
        <p:blipFill>
          <a:blip r:embed="rId1"/>
          <a:stretch/>
        </p:blipFill>
        <p:spPr>
          <a:xfrm>
            <a:off x="746280" y="3030840"/>
            <a:ext cx="2365560" cy="1984320"/>
          </a:xfrm>
          <a:prstGeom prst="rect">
            <a:avLst/>
          </a:prstGeom>
          <a:ln w="0">
            <a:noFill/>
          </a:ln>
          <a:effectLst>
            <a:outerShdw algn="bl" blurRad="57240" dir="5400000" dist="19080" rotWithShape="0">
              <a:srgbClr val="000000">
                <a:alpha val="50000"/>
              </a:srgbClr>
            </a:outerShdw>
          </a:effectLst>
        </p:spPr>
      </p:pic>
      <p:pic>
        <p:nvPicPr>
          <p:cNvPr id="68" name="Google Shape;87;p16" descr=""/>
          <p:cNvPicPr/>
          <p:nvPr/>
        </p:nvPicPr>
        <p:blipFill>
          <a:blip r:embed="rId2"/>
          <a:srcRect l="31439" t="0" r="0" b="0"/>
          <a:stretch/>
        </p:blipFill>
        <p:spPr>
          <a:xfrm>
            <a:off x="3141720" y="1226160"/>
            <a:ext cx="2431800" cy="1984320"/>
          </a:xfrm>
          <a:prstGeom prst="rect">
            <a:avLst/>
          </a:prstGeom>
          <a:ln w="0">
            <a:noFill/>
          </a:ln>
          <a:effectLst>
            <a:outerShdw algn="bl" blurRad="57240" dir="5400000" dist="19080" rotWithShape="0">
              <a:srgbClr val="000000">
                <a:alpha val="50000"/>
              </a:srgbClr>
            </a:outerShdw>
          </a:effectLst>
        </p:spPr>
      </p:pic>
      <p:pic>
        <p:nvPicPr>
          <p:cNvPr id="69" name="Google Shape;88;p16" descr=""/>
          <p:cNvPicPr/>
          <p:nvPr/>
        </p:nvPicPr>
        <p:blipFill>
          <a:blip r:embed="rId3"/>
          <a:stretch/>
        </p:blipFill>
        <p:spPr>
          <a:xfrm>
            <a:off x="6433920" y="2883600"/>
            <a:ext cx="2620800" cy="2039760"/>
          </a:xfrm>
          <a:prstGeom prst="rect">
            <a:avLst/>
          </a:prstGeom>
          <a:ln w="0">
            <a:noFill/>
          </a:ln>
          <a:effectLst>
            <a:outerShdw algn="bl" blurRad="57240" dir="5400000" dist="19080" rotWithShape="0">
              <a:srgbClr val="000000">
                <a:alpha val="50000"/>
              </a:srgbClr>
            </a:outerShdw>
          </a:effectLst>
        </p:spPr>
      </p:pic>
      <p:pic>
        <p:nvPicPr>
          <p:cNvPr id="70" name="Google Shape;89;p16" descr=""/>
          <p:cNvPicPr/>
          <p:nvPr/>
        </p:nvPicPr>
        <p:blipFill>
          <a:blip r:embed="rId4"/>
          <a:stretch/>
        </p:blipFill>
        <p:spPr>
          <a:xfrm>
            <a:off x="541440" y="1271880"/>
            <a:ext cx="2431800" cy="1892520"/>
          </a:xfrm>
          <a:prstGeom prst="rect">
            <a:avLst/>
          </a:prstGeom>
          <a:ln w="0">
            <a:noFill/>
          </a:ln>
          <a:effectLst>
            <a:outerShdw algn="bl" blurRad="57240" dir="5400000" dist="19080" rotWithShape="0">
              <a:srgbClr val="000000">
                <a:alpha val="50000"/>
              </a:srgbClr>
            </a:outerShdw>
          </a:effectLst>
        </p:spPr>
      </p:pic>
      <p:pic>
        <p:nvPicPr>
          <p:cNvPr id="71" name="Google Shape;90;p16" descr=""/>
          <p:cNvPicPr/>
          <p:nvPr/>
        </p:nvPicPr>
        <p:blipFill>
          <a:blip r:embed="rId5"/>
          <a:stretch/>
        </p:blipFill>
        <p:spPr>
          <a:xfrm>
            <a:off x="3318840" y="3016080"/>
            <a:ext cx="3071880" cy="2013840"/>
          </a:xfrm>
          <a:prstGeom prst="rect">
            <a:avLst/>
          </a:prstGeom>
          <a:ln w="0">
            <a:noFill/>
          </a:ln>
          <a:effectLst>
            <a:outerShdw algn="bl" blurRad="57240" dir="5400000" dist="19080" rotWithShape="0">
              <a:srgbClr val="000000">
                <a:alpha val="50000"/>
              </a:srgbClr>
            </a:outerShdw>
          </a:effectLst>
        </p:spPr>
      </p:pic>
      <p:pic>
        <p:nvPicPr>
          <p:cNvPr id="72" name="Google Shape;91;p16" descr=""/>
          <p:cNvPicPr/>
          <p:nvPr/>
        </p:nvPicPr>
        <p:blipFill>
          <a:blip r:embed="rId6"/>
          <a:stretch/>
        </p:blipFill>
        <p:spPr>
          <a:xfrm>
            <a:off x="5881680" y="1242000"/>
            <a:ext cx="2331360" cy="205812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Whiteboard</a:t>
            </a:r>
            <a:endParaRPr b="0" lang="en-US" sz="3000" strike="noStrike" u="none">
              <a:solidFill>
                <a:srgbClr val="000000"/>
              </a:solidFill>
              <a:uFillTx/>
              <a:latin typeface="Arial"/>
            </a:endParaRPr>
          </a:p>
        </p:txBody>
      </p:sp>
      <p:sp>
        <p:nvSpPr>
          <p:cNvPr id="144"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spcBef>
                <a:spcPts val="1417"/>
              </a:spcBef>
              <a:buNone/>
            </a:pPr>
            <a:endParaRPr b="0" lang="en-US" sz="1800" strike="noStrike" u="none">
              <a:solidFill>
                <a:schemeClr val="lt2"/>
              </a:solidFill>
              <a:uFillTx/>
              <a:latin typeface="Source Sans Pro"/>
              <a:ea typeface="Source Sans Pro"/>
            </a:endParaRPr>
          </a:p>
        </p:txBody>
      </p:sp>
      <p:pic>
        <p:nvPicPr>
          <p:cNvPr id="145" name="Google Shape;308;p52" descr=""/>
          <p:cNvPicPr/>
          <p:nvPr/>
        </p:nvPicPr>
        <p:blipFill>
          <a:blip r:embed="rId1"/>
          <a:stretch/>
        </p:blipFill>
        <p:spPr>
          <a:xfrm>
            <a:off x="1971720" y="1068480"/>
            <a:ext cx="5200200" cy="390024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Concept Art</a:t>
            </a:r>
            <a:endParaRPr b="0" lang="en-US" sz="3000" strike="noStrike" u="none">
              <a:solidFill>
                <a:srgbClr val="000000"/>
              </a:solidFill>
              <a:uFillTx/>
              <a:latin typeface="Arial"/>
            </a:endParaRPr>
          </a:p>
        </p:txBody>
      </p:sp>
      <p:sp>
        <p:nvSpPr>
          <p:cNvPr id="147"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spcBef>
                <a:spcPts val="1417"/>
              </a:spcBef>
              <a:buNone/>
            </a:pPr>
            <a:endParaRPr b="0" lang="en-US" sz="1800" strike="noStrike" u="none">
              <a:solidFill>
                <a:schemeClr val="lt2"/>
              </a:solidFill>
              <a:uFillTx/>
              <a:latin typeface="Source Sans Pro"/>
              <a:ea typeface="Source Sans Pro"/>
            </a:endParaRPr>
          </a:p>
        </p:txBody>
      </p:sp>
      <p:pic>
        <p:nvPicPr>
          <p:cNvPr id="148" name="Google Shape;315;p53" descr=""/>
          <p:cNvPicPr/>
          <p:nvPr/>
        </p:nvPicPr>
        <p:blipFill>
          <a:blip r:embed="rId1"/>
          <a:stretch/>
        </p:blipFill>
        <p:spPr>
          <a:xfrm>
            <a:off x="2325600" y="887040"/>
            <a:ext cx="4492080" cy="336888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1145520" y="2260080"/>
            <a:ext cx="6852600" cy="623160"/>
          </a:xfrm>
          <a:prstGeom prst="rect">
            <a:avLst/>
          </a:prstGeom>
          <a:noFill/>
          <a:ln w="0">
            <a:noFill/>
          </a:ln>
        </p:spPr>
        <p:txBody>
          <a:bodyPr lIns="91440" rIns="91440" tIns="91440" bIns="91440" anchor="t">
            <a:normAutofit fontScale="55000" lnSpcReduction="19999"/>
          </a:bodyPr>
          <a:p>
            <a:pPr indent="0">
              <a:lnSpc>
                <a:spcPct val="100000"/>
              </a:lnSpc>
              <a:buNone/>
              <a:tabLst>
                <a:tab algn="l" pos="0"/>
              </a:tabLst>
            </a:pPr>
            <a:r>
              <a:rPr b="1" lang="en" sz="3000" strike="noStrike" u="none">
                <a:solidFill>
                  <a:schemeClr val="dk2"/>
                </a:solidFill>
                <a:uFillTx/>
                <a:latin typeface="Raleway"/>
                <a:ea typeface="Raleway"/>
              </a:rPr>
              <a:t>It doesn’t need to be perfect,</a:t>
            </a:r>
            <a:endParaRPr b="0" lang="en-US" sz="3000" strike="noStrike" u="none">
              <a:solidFill>
                <a:srgbClr val="000000"/>
              </a:solidFill>
              <a:uFillTx/>
              <a:latin typeface="Arial"/>
            </a:endParaRPr>
          </a:p>
          <a:p>
            <a:pPr indent="0">
              <a:lnSpc>
                <a:spcPct val="100000"/>
              </a:lnSpc>
              <a:buNone/>
              <a:tabLst>
                <a:tab algn="l" pos="0"/>
              </a:tabLst>
            </a:pPr>
            <a:r>
              <a:rPr b="1" lang="en" sz="3000" strike="noStrike" u="none">
                <a:solidFill>
                  <a:schemeClr val="dk2"/>
                </a:solidFill>
                <a:uFillTx/>
                <a:latin typeface="Raleway"/>
                <a:ea typeface="Raleway"/>
              </a:rPr>
              <a:t>just start somewhere.</a:t>
            </a:r>
            <a:endParaRPr b="0" lang="en-US" sz="3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265680" y="1181880"/>
            <a:ext cx="4044960" cy="1533240"/>
          </a:xfrm>
          <a:prstGeom prst="rect">
            <a:avLst/>
          </a:prstGeom>
          <a:noFill/>
          <a:ln w="0">
            <a:noFill/>
          </a:ln>
        </p:spPr>
        <p:txBody>
          <a:bodyPr lIns="91440" rIns="91440" tIns="91440" bIns="91440" anchor="b">
            <a:normAutofit/>
          </a:bodyPr>
          <a:p>
            <a:pPr indent="0" algn="ctr">
              <a:lnSpc>
                <a:spcPct val="100000"/>
              </a:lnSpc>
              <a:buNone/>
              <a:tabLst>
                <a:tab algn="l" pos="0"/>
              </a:tabLst>
            </a:pPr>
            <a:r>
              <a:rPr b="1" lang="en" sz="3800" strike="noStrike" u="none">
                <a:solidFill>
                  <a:schemeClr val="dk2"/>
                </a:solidFill>
                <a:uFillTx/>
                <a:latin typeface="Raleway"/>
                <a:ea typeface="Raleway"/>
              </a:rPr>
              <a:t>Prototype</a:t>
            </a:r>
            <a:endParaRPr b="0" lang="en-US" sz="3800" strike="noStrike" u="none">
              <a:solidFill>
                <a:srgbClr val="000000"/>
              </a:solidFill>
              <a:uFillTx/>
              <a:latin typeface="Arial"/>
            </a:endParaRPr>
          </a:p>
        </p:txBody>
      </p:sp>
      <p:sp>
        <p:nvSpPr>
          <p:cNvPr id="151" name="PlaceHolder 2"/>
          <p:cNvSpPr>
            <a:spLocks noGrp="1"/>
          </p:cNvSpPr>
          <p:nvPr>
            <p:ph type="subTitle"/>
          </p:nvPr>
        </p:nvSpPr>
        <p:spPr>
          <a:xfrm>
            <a:off x="265680" y="2769120"/>
            <a:ext cx="4044960" cy="134532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2100" strike="noStrike" u="none">
                <a:solidFill>
                  <a:schemeClr val="lt2"/>
                </a:solidFill>
                <a:uFillTx/>
                <a:latin typeface="Source Sans Pro"/>
                <a:ea typeface="Source Sans Pro"/>
              </a:rPr>
              <a:t>Paper is better!</a:t>
            </a:r>
            <a:endParaRPr b="0" lang="en-US" sz="2100" strike="noStrike" u="none">
              <a:solidFill>
                <a:srgbClr val="000000"/>
              </a:solidFill>
              <a:uFillTx/>
              <a:latin typeface="Arial"/>
            </a:endParaRPr>
          </a:p>
        </p:txBody>
      </p:sp>
      <p:sp>
        <p:nvSpPr>
          <p:cNvPr id="152" name="PlaceHolder 3"/>
          <p:cNvSpPr>
            <a:spLocks noGrp="1"/>
          </p:cNvSpPr>
          <p:nvPr>
            <p:ph/>
          </p:nvPr>
        </p:nvSpPr>
        <p:spPr>
          <a:xfrm>
            <a:off x="4939560" y="724320"/>
            <a:ext cx="3836520" cy="3694680"/>
          </a:xfrm>
          <a:prstGeom prst="rect">
            <a:avLst/>
          </a:prstGeom>
          <a:noFill/>
          <a:ln w="0">
            <a:noFill/>
          </a:ln>
        </p:spPr>
        <p:txBody>
          <a:bodyPr lIns="91440" rIns="91440" tIns="91440" bIns="91440" anchor="ctr">
            <a:normAutofit/>
          </a:bodyPr>
          <a:p>
            <a:pPr indent="0">
              <a:lnSpc>
                <a:spcPct val="115000"/>
              </a:lnSpc>
              <a:buNone/>
              <a:tabLst>
                <a:tab algn="l" pos="0"/>
              </a:tabLst>
            </a:pPr>
            <a:r>
              <a:rPr b="0" lang="en" sz="1800" strike="noStrike" u="none">
                <a:solidFill>
                  <a:schemeClr val="lt1"/>
                </a:solidFill>
                <a:uFillTx/>
                <a:latin typeface="Source Sans Pro"/>
                <a:ea typeface="Source Sans Pro"/>
              </a:rPr>
              <a:t>Make a playable prototype AS SOON AS POSSIBLE</a:t>
            </a:r>
            <a:endParaRPr b="0" lang="en-US" sz="1800" strike="noStrike" u="none">
              <a:solidFill>
                <a:srgbClr val="000000"/>
              </a:solidFill>
              <a:uFillTx/>
              <a:latin typeface="Arial"/>
            </a:endParaRPr>
          </a:p>
          <a:p>
            <a:pPr indent="0">
              <a:lnSpc>
                <a:spcPct val="115000"/>
              </a:lnSpc>
              <a:spcBef>
                <a:spcPts val="1199"/>
              </a:spcBef>
              <a:buNone/>
              <a:tabLst>
                <a:tab algn="l" pos="0"/>
              </a:tabLst>
            </a:pPr>
            <a:r>
              <a:rPr b="0" lang="en" sz="1800" strike="noStrike" u="none">
                <a:solidFill>
                  <a:schemeClr val="lt1"/>
                </a:solidFill>
                <a:uFillTx/>
                <a:latin typeface="Source Sans Pro"/>
                <a:ea typeface="Source Sans Pro"/>
              </a:rPr>
              <a:t>Aesthetics and polish DO NOT MATTER</a:t>
            </a:r>
            <a:endParaRPr b="0" lang="en-US" sz="18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800" strike="noStrike" u="none">
                <a:solidFill>
                  <a:schemeClr val="lt1"/>
                </a:solidFill>
                <a:uFillTx/>
                <a:latin typeface="Source Sans Pro"/>
                <a:ea typeface="Source Sans Pro"/>
              </a:rPr>
              <a:t>Make the minimum viable product (MVP) needed to test out your idea</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Google Shape;332;p56" descr="Paper prototyping - Practical Game Design [Book]"/>
          <p:cNvPicPr/>
          <p:nvPr/>
        </p:nvPicPr>
        <p:blipFill>
          <a:blip r:embed="rId1"/>
          <a:stretch/>
        </p:blipFill>
        <p:spPr>
          <a:xfrm>
            <a:off x="727920" y="99000"/>
            <a:ext cx="7687800" cy="49446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Google Shape;337;p57" descr=""/>
          <p:cNvPicPr/>
          <p:nvPr/>
        </p:nvPicPr>
        <p:blipFill>
          <a:blip r:embed="rId1"/>
          <a:stretch/>
        </p:blipFill>
        <p:spPr>
          <a:xfrm>
            <a:off x="1173240" y="0"/>
            <a:ext cx="6796800" cy="514332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Google Shape;342;p58" descr=""/>
          <p:cNvPicPr/>
          <p:nvPr/>
        </p:nvPicPr>
        <p:blipFill>
          <a:blip r:embed="rId1"/>
          <a:stretch/>
        </p:blipFill>
        <p:spPr>
          <a:xfrm>
            <a:off x="925560" y="0"/>
            <a:ext cx="7292880" cy="48384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Google Shape;347;p59" descr="https://pixelcrushers.com/misc/images/paper1.jpg"/>
          <p:cNvPicPr/>
          <p:nvPr/>
        </p:nvPicPr>
        <p:blipFill>
          <a:blip r:embed="rId1"/>
          <a:stretch/>
        </p:blipFill>
        <p:spPr>
          <a:xfrm>
            <a:off x="1058400" y="595440"/>
            <a:ext cx="7026480" cy="395244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 name="Google Shape;352;p60" descr=""/>
          <p:cNvPicPr/>
          <p:nvPr/>
        </p:nvPicPr>
        <p:blipFill>
          <a:blip r:embed="rId1"/>
          <a:stretch/>
        </p:blipFill>
        <p:spPr>
          <a:xfrm>
            <a:off x="311760" y="2873880"/>
            <a:ext cx="2345400" cy="2176560"/>
          </a:xfrm>
          <a:prstGeom prst="rect">
            <a:avLst/>
          </a:prstGeom>
          <a:ln w="0">
            <a:noFill/>
          </a:ln>
        </p:spPr>
      </p:pic>
      <p:pic>
        <p:nvPicPr>
          <p:cNvPr id="158" name="Google Shape;353;p60" descr="Foam Color Cubes, Set of 102 - Didax"/>
          <p:cNvPicPr/>
          <p:nvPr/>
        </p:nvPicPr>
        <p:blipFill>
          <a:blip r:embed="rId2"/>
          <a:srcRect l="0" t="16771" r="0" b="19430"/>
          <a:stretch/>
        </p:blipFill>
        <p:spPr>
          <a:xfrm>
            <a:off x="327960" y="1233000"/>
            <a:ext cx="2313000" cy="1475640"/>
          </a:xfrm>
          <a:prstGeom prst="rect">
            <a:avLst/>
          </a:prstGeom>
          <a:ln w="0">
            <a:noFill/>
          </a:ln>
        </p:spPr>
      </p:pic>
      <p:pic>
        <p:nvPicPr>
          <p:cNvPr id="159" name="Google Shape;354;p60" descr="Pair of Large Solid White Dice at Where The Winds Blow Mah Jongg"/>
          <p:cNvPicPr/>
          <p:nvPr/>
        </p:nvPicPr>
        <p:blipFill>
          <a:blip r:embed="rId3"/>
          <a:stretch/>
        </p:blipFill>
        <p:spPr>
          <a:xfrm>
            <a:off x="3768840" y="3193560"/>
            <a:ext cx="1694520" cy="1694520"/>
          </a:xfrm>
          <a:prstGeom prst="rect">
            <a:avLst/>
          </a:prstGeom>
          <a:ln w="0">
            <a:noFill/>
          </a:ln>
        </p:spPr>
      </p:pic>
      <p:pic>
        <p:nvPicPr>
          <p:cNvPr id="160" name="Google Shape;355;p60" descr="Index Cards, Ruled, 4 x 6, Assorted, 100/Pack - Western Stationers"/>
          <p:cNvPicPr/>
          <p:nvPr/>
        </p:nvPicPr>
        <p:blipFill>
          <a:blip r:embed="rId4"/>
          <a:srcRect l="1670" t="-2231" r="-1670" b="2231"/>
          <a:stretch/>
        </p:blipFill>
        <p:spPr>
          <a:xfrm>
            <a:off x="3243600" y="536400"/>
            <a:ext cx="2656440" cy="2656440"/>
          </a:xfrm>
          <a:prstGeom prst="rect">
            <a:avLst/>
          </a:prstGeom>
          <a:ln w="0">
            <a:noFill/>
          </a:ln>
        </p:spPr>
      </p:pic>
      <p:pic>
        <p:nvPicPr>
          <p:cNvPr id="161" name="Google Shape;356;p60" descr="Crayola Fine Tip Classic Markers"/>
          <p:cNvPicPr/>
          <p:nvPr/>
        </p:nvPicPr>
        <p:blipFill>
          <a:blip r:embed="rId5"/>
          <a:stretch/>
        </p:blipFill>
        <p:spPr>
          <a:xfrm>
            <a:off x="6575040" y="2876040"/>
            <a:ext cx="2171880" cy="2171880"/>
          </a:xfrm>
          <a:prstGeom prst="rect">
            <a:avLst/>
          </a:prstGeom>
          <a:ln w="0">
            <a:noFill/>
          </a:ln>
        </p:spPr>
      </p:pic>
      <p:pic>
        <p:nvPicPr>
          <p:cNvPr id="162" name="Google Shape;357;p60" descr="Kovot Playing Cards &amp; Reviews | Wayfair"/>
          <p:cNvPicPr/>
          <p:nvPr/>
        </p:nvPicPr>
        <p:blipFill>
          <a:blip r:embed="rId6"/>
          <a:stretch/>
        </p:blipFill>
        <p:spPr>
          <a:xfrm>
            <a:off x="5900400" y="32400"/>
            <a:ext cx="3002040" cy="2612520"/>
          </a:xfrm>
          <a:prstGeom prst="rect">
            <a:avLst/>
          </a:prstGeom>
          <a:ln w="0">
            <a:noFill/>
          </a:ln>
        </p:spPr>
      </p:pic>
      <p:sp>
        <p:nvSpPr>
          <p:cNvPr id="163"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Paper Prototyping BFFs</a:t>
            </a:r>
            <a:endParaRPr b="0" lang="en-US" sz="30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Greyboxing</a:t>
            </a:r>
            <a:endParaRPr b="0" lang="en-US" sz="3000" strike="noStrike" u="none">
              <a:solidFill>
                <a:srgbClr val="000000"/>
              </a:solidFill>
              <a:uFillTx/>
              <a:latin typeface="Arial"/>
            </a:endParaRPr>
          </a:p>
        </p:txBody>
      </p:sp>
      <p:sp>
        <p:nvSpPr>
          <p:cNvPr id="165"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spcBef>
                <a:spcPts val="1417"/>
              </a:spcBef>
              <a:buNone/>
            </a:pPr>
            <a:endParaRPr b="0" lang="en-US" sz="1800" strike="noStrike" u="none">
              <a:solidFill>
                <a:schemeClr val="lt2"/>
              </a:solidFill>
              <a:uFillTx/>
              <a:latin typeface="Source Sans Pro"/>
              <a:ea typeface="Source Sans Pro"/>
            </a:endParaRPr>
          </a:p>
        </p:txBody>
      </p:sp>
      <p:pic>
        <p:nvPicPr>
          <p:cNvPr id="166" name="Google Shape;365;p61" descr=""/>
          <p:cNvPicPr/>
          <p:nvPr/>
        </p:nvPicPr>
        <p:blipFill>
          <a:blip r:embed="rId1"/>
          <a:stretch/>
        </p:blipFill>
        <p:spPr>
          <a:xfrm>
            <a:off x="311760" y="1068480"/>
            <a:ext cx="5372280" cy="3006360"/>
          </a:xfrm>
          <a:prstGeom prst="rect">
            <a:avLst/>
          </a:prstGeom>
          <a:ln w="0">
            <a:noFill/>
          </a:ln>
        </p:spPr>
      </p:pic>
      <p:pic>
        <p:nvPicPr>
          <p:cNvPr id="167" name="Google Shape;366;p61" descr=""/>
          <p:cNvPicPr/>
          <p:nvPr/>
        </p:nvPicPr>
        <p:blipFill>
          <a:blip r:embed="rId2"/>
          <a:stretch/>
        </p:blipFill>
        <p:spPr>
          <a:xfrm>
            <a:off x="4310640" y="1544040"/>
            <a:ext cx="4521600" cy="3416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Google Shape;96;p17" descr=""/>
          <p:cNvPicPr/>
          <p:nvPr/>
        </p:nvPicPr>
        <p:blipFill>
          <a:blip r:embed="rId1"/>
          <a:stretch/>
        </p:blipFill>
        <p:spPr>
          <a:xfrm>
            <a:off x="4745880" y="3373560"/>
            <a:ext cx="2451960" cy="2446200"/>
          </a:xfrm>
          <a:prstGeom prst="rect">
            <a:avLst/>
          </a:prstGeom>
          <a:ln w="0">
            <a:noFill/>
          </a:ln>
          <a:effectLst>
            <a:outerShdw algn="bl" blurRad="57240" dir="5400000" dist="19080" rotWithShape="0">
              <a:srgbClr val="000000">
                <a:alpha val="50000"/>
              </a:srgbClr>
            </a:outerShdw>
          </a:effectLst>
        </p:spPr>
      </p:pic>
      <p:sp>
        <p:nvSpPr>
          <p:cNvPr id="74"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Tabletop Games…</a:t>
            </a:r>
            <a:endParaRPr b="0" lang="en-US" sz="3000" strike="noStrike" u="none">
              <a:solidFill>
                <a:srgbClr val="000000"/>
              </a:solidFill>
              <a:uFillTx/>
              <a:latin typeface="Arial"/>
            </a:endParaRPr>
          </a:p>
        </p:txBody>
      </p:sp>
      <p:pic>
        <p:nvPicPr>
          <p:cNvPr id="75" name="Google Shape;98;p17" descr=""/>
          <p:cNvPicPr/>
          <p:nvPr/>
        </p:nvPicPr>
        <p:blipFill>
          <a:blip r:embed="rId2"/>
          <a:stretch/>
        </p:blipFill>
        <p:spPr>
          <a:xfrm>
            <a:off x="6060600" y="563040"/>
            <a:ext cx="2841840" cy="2841840"/>
          </a:xfrm>
          <a:prstGeom prst="rect">
            <a:avLst/>
          </a:prstGeom>
          <a:ln w="0">
            <a:noFill/>
          </a:ln>
          <a:effectLst>
            <a:outerShdw algn="bl" blurRad="57240" dir="5400000" dist="19080" rotWithShape="0">
              <a:srgbClr val="000000">
                <a:alpha val="50000"/>
              </a:srgbClr>
            </a:outerShdw>
          </a:effectLst>
        </p:spPr>
      </p:pic>
      <p:pic>
        <p:nvPicPr>
          <p:cNvPr id="76" name="Google Shape;99;p17" descr=""/>
          <p:cNvPicPr/>
          <p:nvPr/>
        </p:nvPicPr>
        <p:blipFill>
          <a:blip r:embed="rId3"/>
          <a:stretch/>
        </p:blipFill>
        <p:spPr>
          <a:xfrm>
            <a:off x="105120" y="2639520"/>
            <a:ext cx="4369680" cy="2246760"/>
          </a:xfrm>
          <a:prstGeom prst="rect">
            <a:avLst/>
          </a:prstGeom>
          <a:ln w="0">
            <a:noFill/>
          </a:ln>
          <a:effectLst>
            <a:outerShdw algn="bl" blurRad="57240" dir="5400000" dist="19080" rotWithShape="0">
              <a:srgbClr val="000000">
                <a:alpha val="50000"/>
              </a:srgbClr>
            </a:outerShdw>
          </a:effectLst>
        </p:spPr>
      </p:pic>
      <p:pic>
        <p:nvPicPr>
          <p:cNvPr id="77" name="Google Shape;100;p17" descr=""/>
          <p:cNvPicPr/>
          <p:nvPr/>
        </p:nvPicPr>
        <p:blipFill>
          <a:blip r:embed="rId4"/>
          <a:srcRect l="0" t="0" r="0" b="28357"/>
          <a:stretch/>
        </p:blipFill>
        <p:spPr>
          <a:xfrm>
            <a:off x="311760" y="1206720"/>
            <a:ext cx="3056400" cy="1642320"/>
          </a:xfrm>
          <a:prstGeom prst="rect">
            <a:avLst/>
          </a:prstGeom>
          <a:ln w="0">
            <a:noFill/>
          </a:ln>
          <a:effectLst>
            <a:outerShdw algn="bl" blurRad="57240" dir="5400000" dist="19080" rotWithShape="0">
              <a:srgbClr val="000000">
                <a:alpha val="50000"/>
              </a:srgbClr>
            </a:outerShdw>
          </a:effectLst>
        </p:spPr>
      </p:pic>
      <p:pic>
        <p:nvPicPr>
          <p:cNvPr id="78" name="Google Shape;101;p17" descr=""/>
          <p:cNvPicPr/>
          <p:nvPr/>
        </p:nvPicPr>
        <p:blipFill>
          <a:blip r:embed="rId5"/>
          <a:srcRect l="0" t="12002" r="0" b="9918"/>
          <a:stretch/>
        </p:blipFill>
        <p:spPr>
          <a:xfrm>
            <a:off x="3590280" y="1306080"/>
            <a:ext cx="2406240" cy="194868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Wireframes</a:t>
            </a:r>
            <a:endParaRPr b="0" lang="en-US" sz="3000" strike="noStrike" u="none">
              <a:solidFill>
                <a:srgbClr val="000000"/>
              </a:solidFill>
              <a:uFillTx/>
              <a:latin typeface="Arial"/>
            </a:endParaRPr>
          </a:p>
        </p:txBody>
      </p:sp>
      <p:pic>
        <p:nvPicPr>
          <p:cNvPr id="169" name="Google Shape;372;p62" descr=""/>
          <p:cNvPicPr/>
          <p:nvPr/>
        </p:nvPicPr>
        <p:blipFill>
          <a:blip r:embed="rId1"/>
          <a:stretch/>
        </p:blipFill>
        <p:spPr>
          <a:xfrm>
            <a:off x="1233720" y="1068480"/>
            <a:ext cx="6676200" cy="376992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Digital Prototyping BFFs</a:t>
            </a:r>
            <a:endParaRPr b="0" lang="en-US" sz="3000" strike="noStrike" u="none">
              <a:solidFill>
                <a:srgbClr val="000000"/>
              </a:solidFill>
              <a:uFillTx/>
              <a:latin typeface="Arial"/>
            </a:endParaRPr>
          </a:p>
        </p:txBody>
      </p:sp>
      <p:pic>
        <p:nvPicPr>
          <p:cNvPr id="171" name="Google Shape;378;p63" descr=""/>
          <p:cNvPicPr/>
          <p:nvPr/>
        </p:nvPicPr>
        <p:blipFill>
          <a:blip r:embed="rId1"/>
          <a:stretch/>
        </p:blipFill>
        <p:spPr>
          <a:xfrm>
            <a:off x="108000" y="1044000"/>
            <a:ext cx="3073320" cy="1615680"/>
          </a:xfrm>
          <a:prstGeom prst="rect">
            <a:avLst/>
          </a:prstGeom>
          <a:ln w="0">
            <a:noFill/>
          </a:ln>
          <a:effectLst>
            <a:outerShdw algn="bl" blurRad="57240" dir="5400000" dist="19080" rotWithShape="0">
              <a:srgbClr val="000000">
                <a:alpha val="50000"/>
              </a:srgbClr>
            </a:outerShdw>
          </a:effectLst>
        </p:spPr>
      </p:pic>
      <p:pic>
        <p:nvPicPr>
          <p:cNvPr id="172" name="Google Shape;379;p63" descr=""/>
          <p:cNvPicPr/>
          <p:nvPr/>
        </p:nvPicPr>
        <p:blipFill>
          <a:blip r:embed="rId2"/>
          <a:stretch/>
        </p:blipFill>
        <p:spPr>
          <a:xfrm>
            <a:off x="3323880" y="1044000"/>
            <a:ext cx="3137400" cy="1811160"/>
          </a:xfrm>
          <a:prstGeom prst="rect">
            <a:avLst/>
          </a:prstGeom>
          <a:ln w="0">
            <a:noFill/>
          </a:ln>
          <a:effectLst>
            <a:outerShdw algn="bl" blurRad="57240" dir="5400000" dist="19080" rotWithShape="0">
              <a:srgbClr val="000000">
                <a:alpha val="50000"/>
              </a:srgbClr>
            </a:outerShdw>
          </a:effectLst>
        </p:spPr>
      </p:pic>
      <p:pic>
        <p:nvPicPr>
          <p:cNvPr id="173" name="Google Shape;380;p63" descr=""/>
          <p:cNvPicPr/>
          <p:nvPr/>
        </p:nvPicPr>
        <p:blipFill>
          <a:blip r:embed="rId3"/>
          <a:stretch/>
        </p:blipFill>
        <p:spPr>
          <a:xfrm>
            <a:off x="6625800" y="119160"/>
            <a:ext cx="2158200" cy="1274760"/>
          </a:xfrm>
          <a:prstGeom prst="rect">
            <a:avLst/>
          </a:prstGeom>
          <a:ln w="0">
            <a:noFill/>
          </a:ln>
          <a:effectLst>
            <a:outerShdw algn="bl" blurRad="57240" dir="5400000" dist="19080" rotWithShape="0">
              <a:srgbClr val="000000">
                <a:alpha val="50000"/>
              </a:srgbClr>
            </a:outerShdw>
          </a:effectLst>
        </p:spPr>
      </p:pic>
      <p:pic>
        <p:nvPicPr>
          <p:cNvPr id="174" name="Google Shape;381;p63" descr=""/>
          <p:cNvPicPr/>
          <p:nvPr/>
        </p:nvPicPr>
        <p:blipFill>
          <a:blip r:embed="rId4"/>
          <a:stretch/>
        </p:blipFill>
        <p:spPr>
          <a:xfrm>
            <a:off x="108000" y="2693160"/>
            <a:ext cx="3344760" cy="1502640"/>
          </a:xfrm>
          <a:prstGeom prst="rect">
            <a:avLst/>
          </a:prstGeom>
          <a:ln w="0">
            <a:noFill/>
          </a:ln>
          <a:effectLst>
            <a:outerShdw algn="bl" blurRad="57240" dir="5400000" dist="19080" rotWithShape="0">
              <a:srgbClr val="000000">
                <a:alpha val="50000"/>
              </a:srgbClr>
            </a:outerShdw>
          </a:effectLst>
        </p:spPr>
      </p:pic>
      <p:pic>
        <p:nvPicPr>
          <p:cNvPr id="175" name="Google Shape;382;p63" descr=""/>
          <p:cNvPicPr/>
          <p:nvPr/>
        </p:nvPicPr>
        <p:blipFill>
          <a:blip r:embed="rId5"/>
          <a:stretch/>
        </p:blipFill>
        <p:spPr>
          <a:xfrm>
            <a:off x="3512520" y="3039840"/>
            <a:ext cx="4161600" cy="1869840"/>
          </a:xfrm>
          <a:prstGeom prst="rect">
            <a:avLst/>
          </a:prstGeom>
          <a:ln w="0">
            <a:noFill/>
          </a:ln>
          <a:effectLst>
            <a:outerShdw algn="bl" blurRad="57240" dir="5400000" dist="19080" rotWithShape="0">
              <a:srgbClr val="000000">
                <a:alpha val="50000"/>
              </a:srgbClr>
            </a:outerShdw>
          </a:effectLst>
        </p:spPr>
      </p:pic>
      <p:pic>
        <p:nvPicPr>
          <p:cNvPr id="176" name="Google Shape;383;p63" descr=""/>
          <p:cNvPicPr/>
          <p:nvPr/>
        </p:nvPicPr>
        <p:blipFill>
          <a:blip r:embed="rId6"/>
          <a:stretch/>
        </p:blipFill>
        <p:spPr>
          <a:xfrm>
            <a:off x="7526880" y="1564920"/>
            <a:ext cx="1477080" cy="1474560"/>
          </a:xfrm>
          <a:prstGeom prst="rect">
            <a:avLst/>
          </a:prstGeom>
          <a:ln w="0">
            <a:noFill/>
          </a:ln>
          <a:effectLst>
            <a:outerShdw algn="bl" blurRad="57240" dir="5400000" dist="19080" rotWithShape="0">
              <a:srgbClr val="000000">
                <a:alpha val="50000"/>
              </a:srgbClr>
            </a:outerShdw>
          </a:effectLst>
        </p:spPr>
      </p:pic>
      <p:pic>
        <p:nvPicPr>
          <p:cNvPr id="177" name="Google Shape;384;p63" descr=""/>
          <p:cNvPicPr/>
          <p:nvPr/>
        </p:nvPicPr>
        <p:blipFill>
          <a:blip r:embed="rId7"/>
          <a:stretch/>
        </p:blipFill>
        <p:spPr>
          <a:xfrm>
            <a:off x="7364160" y="2986920"/>
            <a:ext cx="1704240" cy="170424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265680" y="1181880"/>
            <a:ext cx="4044960" cy="1533240"/>
          </a:xfrm>
          <a:prstGeom prst="rect">
            <a:avLst/>
          </a:prstGeom>
          <a:noFill/>
          <a:ln w="0">
            <a:noFill/>
          </a:ln>
        </p:spPr>
        <p:txBody>
          <a:bodyPr lIns="91440" rIns="91440" tIns="91440" bIns="91440" anchor="b">
            <a:normAutofit/>
          </a:bodyPr>
          <a:p>
            <a:pPr indent="0" algn="ctr">
              <a:lnSpc>
                <a:spcPct val="100000"/>
              </a:lnSpc>
              <a:buNone/>
              <a:tabLst>
                <a:tab algn="l" pos="0"/>
              </a:tabLst>
            </a:pPr>
            <a:r>
              <a:rPr b="1" lang="en" sz="3800" strike="noStrike" u="none">
                <a:solidFill>
                  <a:schemeClr val="dk2"/>
                </a:solidFill>
                <a:uFillTx/>
                <a:latin typeface="Raleway"/>
                <a:ea typeface="Raleway"/>
              </a:rPr>
              <a:t>Playtesting</a:t>
            </a:r>
            <a:endParaRPr b="0" lang="en-US" sz="3800" strike="noStrike" u="none">
              <a:solidFill>
                <a:srgbClr val="000000"/>
              </a:solidFill>
              <a:uFillTx/>
              <a:latin typeface="Arial"/>
            </a:endParaRPr>
          </a:p>
        </p:txBody>
      </p:sp>
      <p:sp>
        <p:nvSpPr>
          <p:cNvPr id="179" name="PlaceHolder 2"/>
          <p:cNvSpPr>
            <a:spLocks noGrp="1"/>
          </p:cNvSpPr>
          <p:nvPr>
            <p:ph type="subTitle"/>
          </p:nvPr>
        </p:nvSpPr>
        <p:spPr>
          <a:xfrm>
            <a:off x="265680" y="2769120"/>
            <a:ext cx="4044960" cy="134532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2100" strike="noStrike" u="none">
                <a:solidFill>
                  <a:schemeClr val="lt2"/>
                </a:solidFill>
                <a:uFillTx/>
                <a:latin typeface="Source Sans Pro"/>
                <a:ea typeface="Source Sans Pro"/>
              </a:rPr>
              <a:t>Play the game!</a:t>
            </a:r>
            <a:endParaRPr b="0" lang="en-US" sz="2100" strike="noStrike" u="none">
              <a:solidFill>
                <a:srgbClr val="000000"/>
              </a:solidFill>
              <a:uFillTx/>
              <a:latin typeface="Arial"/>
            </a:endParaRPr>
          </a:p>
        </p:txBody>
      </p:sp>
      <p:sp>
        <p:nvSpPr>
          <p:cNvPr id="180" name="PlaceHolder 3"/>
          <p:cNvSpPr>
            <a:spLocks noGrp="1"/>
          </p:cNvSpPr>
          <p:nvPr>
            <p:ph/>
          </p:nvPr>
        </p:nvSpPr>
        <p:spPr>
          <a:xfrm>
            <a:off x="4939560" y="724320"/>
            <a:ext cx="3836520" cy="3694680"/>
          </a:xfrm>
          <a:prstGeom prst="rect">
            <a:avLst/>
          </a:prstGeom>
          <a:noFill/>
          <a:ln w="0">
            <a:noFill/>
          </a:ln>
        </p:spPr>
        <p:txBody>
          <a:bodyPr lIns="91440" rIns="91440" tIns="91440" bIns="91440" anchor="ctr">
            <a:normAutofit/>
          </a:bodyPr>
          <a:p>
            <a:pPr indent="0">
              <a:lnSpc>
                <a:spcPct val="115000"/>
              </a:lnSpc>
              <a:buNone/>
              <a:tabLst>
                <a:tab algn="l" pos="0"/>
              </a:tabLst>
            </a:pPr>
            <a:r>
              <a:rPr b="0" lang="en" sz="1800" strike="noStrike" u="none">
                <a:solidFill>
                  <a:schemeClr val="lt1"/>
                </a:solidFill>
                <a:uFillTx/>
                <a:latin typeface="Source Sans Pro"/>
                <a:ea typeface="Source Sans Pro"/>
              </a:rPr>
              <a:t>Try to play the game AS SOON AS POSSIBLE</a:t>
            </a:r>
            <a:endParaRPr b="0" lang="en-US" sz="1800" strike="noStrike" u="none">
              <a:solidFill>
                <a:srgbClr val="000000"/>
              </a:solidFill>
              <a:uFillTx/>
              <a:latin typeface="Arial"/>
            </a:endParaRPr>
          </a:p>
          <a:p>
            <a:pPr indent="0">
              <a:lnSpc>
                <a:spcPct val="115000"/>
              </a:lnSpc>
              <a:spcBef>
                <a:spcPts val="1199"/>
              </a:spcBef>
              <a:buNone/>
              <a:tabLst>
                <a:tab algn="l" pos="0"/>
              </a:tabLst>
            </a:pPr>
            <a:r>
              <a:rPr b="0" lang="en" sz="1800" strike="noStrike" u="none">
                <a:solidFill>
                  <a:schemeClr val="lt1"/>
                </a:solidFill>
                <a:uFillTx/>
                <a:latin typeface="Source Sans Pro"/>
                <a:ea typeface="Source Sans Pro"/>
              </a:rPr>
              <a:t>Play to DISCOVER. You don’t need to know everything in advance.</a:t>
            </a:r>
            <a:endParaRPr b="0" lang="en-US" sz="1800" strike="noStrike" u="none">
              <a:solidFill>
                <a:srgbClr val="000000"/>
              </a:solidFill>
              <a:uFillTx/>
              <a:latin typeface="Arial"/>
            </a:endParaRPr>
          </a:p>
          <a:p>
            <a:pPr indent="0">
              <a:lnSpc>
                <a:spcPct val="115000"/>
              </a:lnSpc>
              <a:spcBef>
                <a:spcPts val="1199"/>
              </a:spcBef>
              <a:buNone/>
              <a:tabLst>
                <a:tab algn="l" pos="0"/>
              </a:tabLst>
            </a:pPr>
            <a:r>
              <a:rPr b="0" lang="en" sz="1800" strike="noStrike" u="none">
                <a:solidFill>
                  <a:schemeClr val="lt1"/>
                </a:solidFill>
                <a:uFillTx/>
                <a:latin typeface="Source Sans Pro"/>
                <a:ea typeface="Source Sans Pro"/>
              </a:rPr>
              <a:t>DON’T CHANGE THE RULES while playing</a:t>
            </a:r>
            <a:endParaRPr b="0" lang="en-US" sz="18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800" strike="noStrike" u="none">
                <a:solidFill>
                  <a:schemeClr val="lt1"/>
                </a:solidFill>
                <a:uFillTx/>
                <a:latin typeface="Source Sans Pro"/>
                <a:ea typeface="Source Sans Pro"/>
              </a:rPr>
              <a:t>Notice how the game makes you FEEL</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265680" y="1181880"/>
            <a:ext cx="4044960" cy="1533240"/>
          </a:xfrm>
          <a:prstGeom prst="rect">
            <a:avLst/>
          </a:prstGeom>
          <a:noFill/>
          <a:ln w="0">
            <a:noFill/>
          </a:ln>
        </p:spPr>
        <p:txBody>
          <a:bodyPr lIns="91440" rIns="91440" tIns="91440" bIns="91440" anchor="b">
            <a:normAutofit/>
          </a:bodyPr>
          <a:p>
            <a:pPr indent="0" algn="ctr">
              <a:lnSpc>
                <a:spcPct val="100000"/>
              </a:lnSpc>
              <a:buNone/>
              <a:tabLst>
                <a:tab algn="l" pos="0"/>
              </a:tabLst>
            </a:pPr>
            <a:r>
              <a:rPr b="1" lang="en" sz="3800" strike="noStrike" u="none">
                <a:solidFill>
                  <a:schemeClr val="dk2"/>
                </a:solidFill>
                <a:uFillTx/>
                <a:latin typeface="Raleway"/>
                <a:ea typeface="Raleway"/>
              </a:rPr>
              <a:t>Evaluate</a:t>
            </a:r>
            <a:endParaRPr b="0" lang="en-US" sz="3800" strike="noStrike" u="none">
              <a:solidFill>
                <a:srgbClr val="000000"/>
              </a:solidFill>
              <a:uFillTx/>
              <a:latin typeface="Arial"/>
            </a:endParaRPr>
          </a:p>
        </p:txBody>
      </p:sp>
      <p:sp>
        <p:nvSpPr>
          <p:cNvPr id="182" name="PlaceHolder 2"/>
          <p:cNvSpPr>
            <a:spLocks noGrp="1"/>
          </p:cNvSpPr>
          <p:nvPr>
            <p:ph type="subTitle"/>
          </p:nvPr>
        </p:nvSpPr>
        <p:spPr>
          <a:xfrm>
            <a:off x="265680" y="2769120"/>
            <a:ext cx="4044960" cy="134532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2100" strike="noStrike" u="none">
                <a:solidFill>
                  <a:schemeClr val="lt2"/>
                </a:solidFill>
                <a:uFillTx/>
                <a:latin typeface="Source Sans Pro"/>
                <a:ea typeface="Source Sans Pro"/>
              </a:rPr>
              <a:t>How did it go?</a:t>
            </a:r>
            <a:endParaRPr b="0" lang="en-US" sz="2100" strike="noStrike" u="none">
              <a:solidFill>
                <a:srgbClr val="000000"/>
              </a:solidFill>
              <a:uFillTx/>
              <a:latin typeface="Arial"/>
            </a:endParaRPr>
          </a:p>
        </p:txBody>
      </p:sp>
      <p:sp>
        <p:nvSpPr>
          <p:cNvPr id="183" name="PlaceHolder 3"/>
          <p:cNvSpPr>
            <a:spLocks noGrp="1"/>
          </p:cNvSpPr>
          <p:nvPr>
            <p:ph/>
          </p:nvPr>
        </p:nvSpPr>
        <p:spPr>
          <a:xfrm>
            <a:off x="4939560" y="724320"/>
            <a:ext cx="3836520" cy="3694680"/>
          </a:xfrm>
          <a:prstGeom prst="rect">
            <a:avLst/>
          </a:prstGeom>
          <a:noFill/>
          <a:ln w="0">
            <a:noFill/>
          </a:ln>
        </p:spPr>
        <p:txBody>
          <a:bodyPr lIns="91440" rIns="91440" tIns="91440" bIns="91440" anchor="ctr">
            <a:normAutofit/>
          </a:bodyPr>
          <a:p>
            <a:pPr indent="0">
              <a:lnSpc>
                <a:spcPct val="115000"/>
              </a:lnSpc>
              <a:buNone/>
              <a:tabLst>
                <a:tab algn="l" pos="0"/>
              </a:tabLst>
            </a:pPr>
            <a:r>
              <a:rPr b="0" lang="en" sz="1800" strike="noStrike" u="none">
                <a:solidFill>
                  <a:schemeClr val="lt1"/>
                </a:solidFill>
                <a:uFillTx/>
                <a:latin typeface="Source Sans Pro"/>
                <a:ea typeface="Source Sans Pro"/>
              </a:rPr>
              <a:t>Did the emotions match the intended aesthetics?</a:t>
            </a:r>
            <a:endParaRPr b="0" lang="en-US" sz="1800" strike="noStrike" u="none">
              <a:solidFill>
                <a:srgbClr val="000000"/>
              </a:solidFill>
              <a:uFillTx/>
              <a:latin typeface="Arial"/>
            </a:endParaRPr>
          </a:p>
          <a:p>
            <a:pPr indent="0">
              <a:lnSpc>
                <a:spcPct val="115000"/>
              </a:lnSpc>
              <a:spcBef>
                <a:spcPts val="1199"/>
              </a:spcBef>
              <a:buNone/>
              <a:tabLst>
                <a:tab algn="l" pos="0"/>
              </a:tabLst>
            </a:pPr>
            <a:r>
              <a:rPr b="0" lang="en" sz="1800" strike="noStrike" u="none">
                <a:solidFill>
                  <a:schemeClr val="lt1"/>
                </a:solidFill>
                <a:uFillTx/>
                <a:latin typeface="Source Sans Pro"/>
                <a:ea typeface="Source Sans Pro"/>
              </a:rPr>
              <a:t>What changes could you make to mechanics to create different dynamics?</a:t>
            </a:r>
            <a:endParaRPr b="0" lang="en-US" sz="1800" strike="noStrike" u="none">
              <a:solidFill>
                <a:srgbClr val="000000"/>
              </a:solidFill>
              <a:uFillTx/>
              <a:latin typeface="Arial"/>
            </a:endParaRPr>
          </a:p>
          <a:p>
            <a:pPr indent="0">
              <a:lnSpc>
                <a:spcPct val="115000"/>
              </a:lnSpc>
              <a:spcBef>
                <a:spcPts val="1199"/>
              </a:spcBef>
              <a:spcAft>
                <a:spcPts val="1199"/>
              </a:spcAft>
              <a:buNone/>
              <a:tabLst>
                <a:tab algn="l" pos="0"/>
              </a:tabLst>
            </a:pPr>
            <a:r>
              <a:rPr b="0" lang="en" sz="1800" strike="noStrike" u="none">
                <a:solidFill>
                  <a:schemeClr val="lt1"/>
                </a:solidFill>
                <a:uFillTx/>
                <a:latin typeface="Source Sans Pro"/>
                <a:ea typeface="Source Sans Pro"/>
              </a:rPr>
              <a:t>Were the rules clear? Are there any holes?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490320" y="526320"/>
            <a:ext cx="5603760" cy="4090320"/>
          </a:xfrm>
          <a:prstGeom prst="rect">
            <a:avLst/>
          </a:prstGeom>
          <a:noFill/>
          <a:ln w="0">
            <a:noFill/>
          </a:ln>
        </p:spPr>
        <p:txBody>
          <a:bodyPr lIns="91440" rIns="91440" tIns="91440" bIns="91440" anchor="ctr">
            <a:normAutofit/>
          </a:bodyPr>
          <a:p>
            <a:pPr indent="0">
              <a:lnSpc>
                <a:spcPct val="100000"/>
              </a:lnSpc>
              <a:buNone/>
              <a:tabLst>
                <a:tab algn="l" pos="0"/>
              </a:tabLst>
            </a:pPr>
            <a:r>
              <a:rPr b="1" lang="en" sz="4800" strike="noStrike" u="none">
                <a:solidFill>
                  <a:schemeClr val="lt1"/>
                </a:solidFill>
                <a:uFillTx/>
                <a:latin typeface="Raleway"/>
                <a:ea typeface="Raleway"/>
              </a:rPr>
              <a:t>Then you start all over again!</a:t>
            </a:r>
            <a:endParaRPr b="0" lang="en-US"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Game Design Process</a:t>
            </a:r>
            <a:endParaRPr b="0" lang="en-US" sz="3000" strike="noStrike" u="none">
              <a:solidFill>
                <a:srgbClr val="000000"/>
              </a:solidFill>
              <a:uFillTx/>
              <a:latin typeface="Arial"/>
            </a:endParaRPr>
          </a:p>
        </p:txBody>
      </p:sp>
      <p:sp>
        <p:nvSpPr>
          <p:cNvPr id="186" name="Google Shape;409;p67"/>
          <p:cNvSpPr/>
          <p:nvPr/>
        </p:nvSpPr>
        <p:spPr>
          <a:xfrm>
            <a:off x="3794400" y="129384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Design</a:t>
            </a:r>
            <a:endParaRPr b="0" lang="en-US" sz="1400" strike="noStrike" u="none">
              <a:solidFill>
                <a:srgbClr val="ffffff"/>
              </a:solidFill>
              <a:uFillTx/>
              <a:latin typeface="Arial"/>
            </a:endParaRPr>
          </a:p>
        </p:txBody>
      </p:sp>
      <p:sp>
        <p:nvSpPr>
          <p:cNvPr id="187" name="Google Shape;410;p67"/>
          <p:cNvSpPr/>
          <p:nvPr/>
        </p:nvSpPr>
        <p:spPr>
          <a:xfrm>
            <a:off x="5405400" y="249840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Prototype</a:t>
            </a:r>
            <a:endParaRPr b="0" lang="en-US" sz="1400" strike="noStrike" u="none">
              <a:solidFill>
                <a:srgbClr val="ffffff"/>
              </a:solidFill>
              <a:uFillTx/>
              <a:latin typeface="Arial"/>
            </a:endParaRPr>
          </a:p>
        </p:txBody>
      </p:sp>
      <p:sp>
        <p:nvSpPr>
          <p:cNvPr id="188" name="Google Shape;411;p67"/>
          <p:cNvSpPr/>
          <p:nvPr/>
        </p:nvSpPr>
        <p:spPr>
          <a:xfrm>
            <a:off x="3794400" y="370296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Playtest</a:t>
            </a:r>
            <a:endParaRPr b="0" lang="en-US" sz="1400" strike="noStrike" u="none">
              <a:solidFill>
                <a:srgbClr val="ffffff"/>
              </a:solidFill>
              <a:uFillTx/>
              <a:latin typeface="Arial"/>
            </a:endParaRPr>
          </a:p>
        </p:txBody>
      </p:sp>
      <p:sp>
        <p:nvSpPr>
          <p:cNvPr id="189" name="Google Shape;412;p67"/>
          <p:cNvSpPr/>
          <p:nvPr/>
        </p:nvSpPr>
        <p:spPr>
          <a:xfrm>
            <a:off x="2316960" y="249840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Evaluate</a:t>
            </a:r>
            <a:endParaRPr b="0" lang="en-US" sz="1400" strike="noStrike" u="none">
              <a:solidFill>
                <a:srgbClr val="ffffff"/>
              </a:solidFill>
              <a:uFillTx/>
              <a:latin typeface="Arial"/>
            </a:endParaRPr>
          </a:p>
        </p:txBody>
      </p:sp>
      <p:cxnSp>
        <p:nvCxnSpPr>
          <p:cNvPr id="190" name="Google Shape;413;p67"/>
          <p:cNvCxnSpPr>
            <a:stCxn id="186" idx="6"/>
            <a:endCxn id="187" idx="0"/>
          </p:cNvCxnSpPr>
          <p:nvPr/>
        </p:nvCxnSpPr>
        <p:spPr>
          <a:xfrm>
            <a:off x="5215680" y="1694160"/>
            <a:ext cx="900720" cy="804600"/>
          </a:xfrm>
          <a:prstGeom prst="curvedConnector2">
            <a:avLst/>
          </a:prstGeom>
          <a:ln w="9525">
            <a:solidFill>
              <a:srgbClr val="000000"/>
            </a:solidFill>
            <a:round/>
            <a:tailEnd len="med" type="triangle" w="med"/>
          </a:ln>
        </p:spPr>
      </p:cxnSp>
      <p:cxnSp>
        <p:nvCxnSpPr>
          <p:cNvPr id="191" name="Google Shape;414;p67"/>
          <p:cNvCxnSpPr>
            <a:stCxn id="187" idx="4"/>
            <a:endCxn id="188" idx="6"/>
          </p:cNvCxnSpPr>
          <p:nvPr/>
        </p:nvCxnSpPr>
        <p:spPr>
          <a:xfrm rot="5400000">
            <a:off x="5263200" y="3250800"/>
            <a:ext cx="804960" cy="900720"/>
          </a:xfrm>
          <a:prstGeom prst="curvedConnector2">
            <a:avLst/>
          </a:prstGeom>
          <a:ln w="9525">
            <a:solidFill>
              <a:srgbClr val="000000"/>
            </a:solidFill>
            <a:round/>
            <a:tailEnd len="med" type="triangle" w="med"/>
          </a:ln>
        </p:spPr>
      </p:cxnSp>
      <p:cxnSp>
        <p:nvCxnSpPr>
          <p:cNvPr id="192" name="Google Shape;415;p67"/>
          <p:cNvCxnSpPr>
            <a:stCxn id="188" idx="2"/>
            <a:endCxn id="189" idx="4"/>
          </p:cNvCxnSpPr>
          <p:nvPr/>
        </p:nvCxnSpPr>
        <p:spPr>
          <a:xfrm rot="10800000">
            <a:off x="3027600" y="3298320"/>
            <a:ext cx="767160" cy="804960"/>
          </a:xfrm>
          <a:prstGeom prst="curvedConnector2">
            <a:avLst/>
          </a:prstGeom>
          <a:ln w="9525">
            <a:solidFill>
              <a:srgbClr val="000000"/>
            </a:solidFill>
            <a:round/>
            <a:tailEnd len="med" type="triangle" w="med"/>
          </a:ln>
        </p:spPr>
      </p:cxnSp>
      <p:cxnSp>
        <p:nvCxnSpPr>
          <p:cNvPr id="193" name="Google Shape;416;p67"/>
          <p:cNvCxnSpPr>
            <a:stCxn id="189" idx="0"/>
            <a:endCxn id="186" idx="2"/>
          </p:cNvCxnSpPr>
          <p:nvPr/>
        </p:nvCxnSpPr>
        <p:spPr>
          <a:xfrm flipH="1" flipV="1" rot="5400000">
            <a:off x="3008880" y="1712880"/>
            <a:ext cx="804600" cy="767160"/>
          </a:xfrm>
          <a:prstGeom prst="curvedConnector2">
            <a:avLst/>
          </a:prstGeom>
          <a:ln w="9525">
            <a:solidFill>
              <a:srgbClr val="000000"/>
            </a:solidFill>
            <a:round/>
            <a:tailEnd len="med" type="triangle" w="med"/>
          </a:ln>
        </p:spPr>
      </p:cxn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Google Shape;421;p68" descr=""/>
          <p:cNvPicPr/>
          <p:nvPr/>
        </p:nvPicPr>
        <p:blipFill>
          <a:blip r:embed="rId1"/>
          <a:stretch/>
        </p:blipFill>
        <p:spPr>
          <a:xfrm flipH="1" rot="5644800">
            <a:off x="2085120" y="1204920"/>
            <a:ext cx="3965400" cy="3965400"/>
          </a:xfrm>
          <a:prstGeom prst="rect">
            <a:avLst/>
          </a:prstGeom>
          <a:ln w="0">
            <a:noFill/>
          </a:ln>
          <a:effectLst>
            <a:outerShdw algn="bl" blurRad="57240" dir="5400000" dist="19080" rotWithShape="0">
              <a:srgbClr val="000000">
                <a:alpha val="50000"/>
              </a:srgbClr>
            </a:outerShdw>
          </a:effectLst>
        </p:spPr>
      </p:pic>
      <p:sp>
        <p:nvSpPr>
          <p:cNvPr id="195"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Game Design Process</a:t>
            </a:r>
            <a:endParaRPr b="0" lang="en-US" sz="3000" strike="noStrike" u="none">
              <a:solidFill>
                <a:srgbClr val="000000"/>
              </a:solidFill>
              <a:uFillTx/>
              <a:latin typeface="Arial"/>
            </a:endParaRPr>
          </a:p>
        </p:txBody>
      </p:sp>
      <p:sp>
        <p:nvSpPr>
          <p:cNvPr id="196" name="Google Shape;423;p68"/>
          <p:cNvSpPr/>
          <p:nvPr/>
        </p:nvSpPr>
        <p:spPr>
          <a:xfrm>
            <a:off x="3794400" y="129384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Design</a:t>
            </a:r>
            <a:endParaRPr b="0" lang="en-US" sz="1400" strike="noStrike" u="none">
              <a:solidFill>
                <a:srgbClr val="ffffff"/>
              </a:solidFill>
              <a:uFillTx/>
              <a:latin typeface="Arial"/>
            </a:endParaRPr>
          </a:p>
        </p:txBody>
      </p:sp>
      <p:sp>
        <p:nvSpPr>
          <p:cNvPr id="197" name="Google Shape;424;p68"/>
          <p:cNvSpPr/>
          <p:nvPr/>
        </p:nvSpPr>
        <p:spPr>
          <a:xfrm>
            <a:off x="5405400" y="249840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Prototype</a:t>
            </a:r>
            <a:endParaRPr b="0" lang="en-US" sz="1400" strike="noStrike" u="none">
              <a:solidFill>
                <a:srgbClr val="ffffff"/>
              </a:solidFill>
              <a:uFillTx/>
              <a:latin typeface="Arial"/>
            </a:endParaRPr>
          </a:p>
        </p:txBody>
      </p:sp>
      <p:sp>
        <p:nvSpPr>
          <p:cNvPr id="198" name="Google Shape;425;p68"/>
          <p:cNvSpPr/>
          <p:nvPr/>
        </p:nvSpPr>
        <p:spPr>
          <a:xfrm>
            <a:off x="3794400" y="370296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Playtest</a:t>
            </a:r>
            <a:endParaRPr b="0" lang="en-US" sz="1400" strike="noStrike" u="none">
              <a:solidFill>
                <a:srgbClr val="ffffff"/>
              </a:solidFill>
              <a:uFillTx/>
              <a:latin typeface="Arial"/>
            </a:endParaRPr>
          </a:p>
        </p:txBody>
      </p:sp>
      <p:sp>
        <p:nvSpPr>
          <p:cNvPr id="199" name="Google Shape;426;p68"/>
          <p:cNvSpPr/>
          <p:nvPr/>
        </p:nvSpPr>
        <p:spPr>
          <a:xfrm>
            <a:off x="2316960" y="2498400"/>
            <a:ext cx="1421280" cy="800280"/>
          </a:xfrm>
          <a:prstGeom prst="ellipse">
            <a:avLst/>
          </a:prstGeom>
          <a:solidFill>
            <a:schemeClr val="accent3"/>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1" lang="en" sz="1400" strike="noStrike" u="none">
                <a:solidFill>
                  <a:srgbClr val="000000"/>
                </a:solidFill>
                <a:uFillTx/>
                <a:latin typeface="Source Sans Pro"/>
                <a:ea typeface="Source Sans Pro"/>
              </a:rPr>
              <a:t>Evaluate</a:t>
            </a:r>
            <a:endParaRPr b="0" lang="en-US" sz="1400" strike="noStrike" u="none">
              <a:solidFill>
                <a:srgbClr val="ffffff"/>
              </a:solidFill>
              <a:uFillTx/>
              <a:latin typeface="Arial"/>
            </a:endParaRPr>
          </a:p>
        </p:txBody>
      </p:sp>
      <p:cxnSp>
        <p:nvCxnSpPr>
          <p:cNvPr id="200" name="Google Shape;427;p68"/>
          <p:cNvCxnSpPr>
            <a:stCxn id="196" idx="6"/>
            <a:endCxn id="197" idx="0"/>
          </p:cNvCxnSpPr>
          <p:nvPr/>
        </p:nvCxnSpPr>
        <p:spPr>
          <a:xfrm>
            <a:off x="5215680" y="1694160"/>
            <a:ext cx="900720" cy="804600"/>
          </a:xfrm>
          <a:prstGeom prst="curvedConnector2">
            <a:avLst/>
          </a:prstGeom>
          <a:ln w="9525">
            <a:solidFill>
              <a:srgbClr val="000000"/>
            </a:solidFill>
            <a:round/>
            <a:tailEnd len="med" type="triangle" w="med"/>
          </a:ln>
        </p:spPr>
      </p:cxnSp>
      <p:cxnSp>
        <p:nvCxnSpPr>
          <p:cNvPr id="201" name="Google Shape;428;p68"/>
          <p:cNvCxnSpPr>
            <a:stCxn id="197" idx="4"/>
            <a:endCxn id="198" idx="6"/>
          </p:cNvCxnSpPr>
          <p:nvPr/>
        </p:nvCxnSpPr>
        <p:spPr>
          <a:xfrm rot="5400000">
            <a:off x="5263200" y="3250800"/>
            <a:ext cx="804960" cy="900720"/>
          </a:xfrm>
          <a:prstGeom prst="curvedConnector2">
            <a:avLst/>
          </a:prstGeom>
          <a:ln w="9525">
            <a:solidFill>
              <a:srgbClr val="000000"/>
            </a:solidFill>
            <a:round/>
            <a:tailEnd len="med" type="triangle" w="med"/>
          </a:ln>
        </p:spPr>
      </p:cxnSp>
      <p:cxnSp>
        <p:nvCxnSpPr>
          <p:cNvPr id="202" name="Google Shape;429;p68"/>
          <p:cNvCxnSpPr>
            <a:stCxn id="198" idx="2"/>
            <a:endCxn id="199" idx="4"/>
          </p:cNvCxnSpPr>
          <p:nvPr/>
        </p:nvCxnSpPr>
        <p:spPr>
          <a:xfrm rot="10800000">
            <a:off x="3027600" y="3298320"/>
            <a:ext cx="767160" cy="804960"/>
          </a:xfrm>
          <a:prstGeom prst="curvedConnector2">
            <a:avLst/>
          </a:prstGeom>
          <a:ln w="9525">
            <a:solidFill>
              <a:srgbClr val="000000"/>
            </a:solidFill>
            <a:round/>
            <a:tailEnd len="med" type="triangle" w="med"/>
          </a:ln>
        </p:spPr>
      </p:cxnSp>
      <p:cxnSp>
        <p:nvCxnSpPr>
          <p:cNvPr id="203" name="Google Shape;430;p68"/>
          <p:cNvCxnSpPr>
            <a:stCxn id="199" idx="0"/>
            <a:endCxn id="196" idx="2"/>
          </p:cNvCxnSpPr>
          <p:nvPr/>
        </p:nvCxnSpPr>
        <p:spPr>
          <a:xfrm flipH="1" flipV="1" rot="5400000">
            <a:off x="3008880" y="1712880"/>
            <a:ext cx="804600" cy="767160"/>
          </a:xfrm>
          <a:prstGeom prst="curvedConnector2">
            <a:avLst/>
          </a:prstGeom>
          <a:ln w="9525">
            <a:solidFill>
              <a:srgbClr val="000000"/>
            </a:solidFill>
            <a:round/>
            <a:tailEnd len="med" type="triangle" w="med"/>
          </a:ln>
        </p:spPr>
      </p:cxn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486000" y="1714680"/>
            <a:ext cx="8183520" cy="785520"/>
          </a:xfrm>
          <a:prstGeom prst="rect">
            <a:avLst/>
          </a:prstGeom>
          <a:noFill/>
          <a:ln w="0">
            <a:noFill/>
          </a:ln>
        </p:spPr>
        <p:txBody>
          <a:bodyPr lIns="91440" rIns="91440" tIns="91440" bIns="91440" anchor="b">
            <a:normAutofit fontScale="85000" lnSpcReduction="9999"/>
          </a:bodyPr>
          <a:p>
            <a:pPr indent="0">
              <a:lnSpc>
                <a:spcPct val="100000"/>
              </a:lnSpc>
              <a:buNone/>
              <a:tabLst>
                <a:tab algn="l" pos="0"/>
              </a:tabLst>
            </a:pPr>
            <a:r>
              <a:rPr b="1" lang="en" sz="3600" strike="noStrike" u="none">
                <a:solidFill>
                  <a:schemeClr val="dk2"/>
                </a:solidFill>
                <a:uFillTx/>
                <a:latin typeface="Raleway"/>
                <a:ea typeface="Raleway"/>
              </a:rPr>
              <a:t>Can I get a job as a game designer?</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490320" y="526320"/>
            <a:ext cx="5603760" cy="4090320"/>
          </a:xfrm>
          <a:prstGeom prst="rect">
            <a:avLst/>
          </a:prstGeom>
          <a:noFill/>
          <a:ln w="0">
            <a:noFill/>
          </a:ln>
        </p:spPr>
        <p:txBody>
          <a:bodyPr lIns="91440" rIns="91440" tIns="91440" bIns="91440" anchor="ctr">
            <a:normAutofit/>
          </a:bodyPr>
          <a:p>
            <a:pPr indent="0">
              <a:lnSpc>
                <a:spcPct val="100000"/>
              </a:lnSpc>
              <a:buNone/>
              <a:tabLst>
                <a:tab algn="l" pos="0"/>
              </a:tabLst>
            </a:pPr>
            <a:r>
              <a:rPr b="1" lang="en" sz="4800" strike="noStrike" u="none">
                <a:solidFill>
                  <a:schemeClr val="lt1"/>
                </a:solidFill>
                <a:uFillTx/>
                <a:latin typeface="Raleway"/>
                <a:ea typeface="Raleway"/>
              </a:rPr>
              <a:t>YES!</a:t>
            </a:r>
            <a:endParaRPr b="0" lang="en-US"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buNone/>
            </a:pPr>
            <a:endParaRPr b="1" lang="en-US" sz="3000" strike="noStrike" u="none">
              <a:solidFill>
                <a:schemeClr val="dk2"/>
              </a:solidFill>
              <a:uFillTx/>
              <a:latin typeface="Raleway"/>
              <a:ea typeface="Raleway"/>
            </a:endParaRPr>
          </a:p>
        </p:txBody>
      </p:sp>
      <p:pic>
        <p:nvPicPr>
          <p:cNvPr id="207" name="Google Shape;446;p71" descr="https://pbs.twimg.com/media/Faw-1hyX0AEW7xF?format=jpg&amp;name=4096x4096"/>
          <p:cNvPicPr/>
          <p:nvPr/>
        </p:nvPicPr>
        <p:blipFill>
          <a:blip r:embed="rId1"/>
          <a:stretch/>
        </p:blipFill>
        <p:spPr>
          <a:xfrm>
            <a:off x="48960" y="0"/>
            <a:ext cx="9143640" cy="51433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Google Shape;106;p18" descr=""/>
          <p:cNvPicPr/>
          <p:nvPr/>
        </p:nvPicPr>
        <p:blipFill>
          <a:blip r:embed="rId1"/>
          <a:stretch/>
        </p:blipFill>
        <p:spPr>
          <a:xfrm>
            <a:off x="6907320" y="2907360"/>
            <a:ext cx="2185200" cy="2183040"/>
          </a:xfrm>
          <a:prstGeom prst="rect">
            <a:avLst/>
          </a:prstGeom>
          <a:ln w="0">
            <a:noFill/>
          </a:ln>
          <a:effectLst>
            <a:outerShdw algn="bl" blurRad="57240" dir="5400000" dist="19080" rotWithShape="0">
              <a:srgbClr val="000000">
                <a:alpha val="50000"/>
              </a:srgbClr>
            </a:outerShdw>
          </a:effectLst>
        </p:spPr>
      </p:pic>
      <p:sp>
        <p:nvSpPr>
          <p:cNvPr id="80"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and Immersive Experiences</a:t>
            </a:r>
            <a:endParaRPr b="0" lang="en-US" sz="3000" strike="noStrike" u="none">
              <a:solidFill>
                <a:srgbClr val="000000"/>
              </a:solidFill>
              <a:uFillTx/>
              <a:latin typeface="Arial"/>
            </a:endParaRPr>
          </a:p>
        </p:txBody>
      </p:sp>
      <p:pic>
        <p:nvPicPr>
          <p:cNvPr id="81" name="Google Shape;108;p18" descr=""/>
          <p:cNvPicPr/>
          <p:nvPr/>
        </p:nvPicPr>
        <p:blipFill>
          <a:blip r:embed="rId2"/>
          <a:stretch/>
        </p:blipFill>
        <p:spPr>
          <a:xfrm>
            <a:off x="291240" y="967680"/>
            <a:ext cx="3820320" cy="2060640"/>
          </a:xfrm>
          <a:prstGeom prst="rect">
            <a:avLst/>
          </a:prstGeom>
          <a:ln w="0">
            <a:noFill/>
          </a:ln>
          <a:effectLst>
            <a:outerShdw algn="bl" blurRad="57240" dir="5400000" dist="19080" rotWithShape="0">
              <a:srgbClr val="000000">
                <a:alpha val="50000"/>
              </a:srgbClr>
            </a:outerShdw>
          </a:effectLst>
        </p:spPr>
      </p:pic>
      <p:pic>
        <p:nvPicPr>
          <p:cNvPr id="82" name="Google Shape;109;p18" descr=""/>
          <p:cNvPicPr/>
          <p:nvPr/>
        </p:nvPicPr>
        <p:blipFill>
          <a:blip r:embed="rId3"/>
          <a:stretch/>
        </p:blipFill>
        <p:spPr>
          <a:xfrm>
            <a:off x="3960720" y="2615760"/>
            <a:ext cx="3054960" cy="2030040"/>
          </a:xfrm>
          <a:prstGeom prst="rect">
            <a:avLst/>
          </a:prstGeom>
          <a:ln w="0">
            <a:noFill/>
          </a:ln>
          <a:effectLst>
            <a:outerShdw algn="bl" blurRad="57240" dir="5400000" dist="19080" rotWithShape="0">
              <a:srgbClr val="000000">
                <a:alpha val="50000"/>
              </a:srgbClr>
            </a:outerShdw>
          </a:effectLst>
        </p:spPr>
      </p:pic>
      <p:pic>
        <p:nvPicPr>
          <p:cNvPr id="83" name="Google Shape;110;p18" descr=""/>
          <p:cNvPicPr/>
          <p:nvPr/>
        </p:nvPicPr>
        <p:blipFill>
          <a:blip r:embed="rId4"/>
          <a:stretch/>
        </p:blipFill>
        <p:spPr>
          <a:xfrm>
            <a:off x="511560" y="2706840"/>
            <a:ext cx="3269520" cy="1847880"/>
          </a:xfrm>
          <a:prstGeom prst="rect">
            <a:avLst/>
          </a:prstGeom>
          <a:ln w="0">
            <a:noFill/>
          </a:ln>
          <a:effectLst>
            <a:outerShdw algn="bl" blurRad="57240" dir="5400000" dist="19080" rotWithShape="0">
              <a:srgbClr val="000000">
                <a:alpha val="50000"/>
              </a:srgbClr>
            </a:outerShdw>
          </a:effectLst>
        </p:spPr>
      </p:pic>
      <p:pic>
        <p:nvPicPr>
          <p:cNvPr id="84" name="Google Shape;111;p18" descr=""/>
          <p:cNvPicPr/>
          <p:nvPr/>
        </p:nvPicPr>
        <p:blipFill>
          <a:blip r:embed="rId5"/>
          <a:stretch/>
        </p:blipFill>
        <p:spPr>
          <a:xfrm>
            <a:off x="4498200" y="967680"/>
            <a:ext cx="3298680" cy="187812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265680" y="1181880"/>
            <a:ext cx="4044960" cy="1533240"/>
          </a:xfrm>
          <a:prstGeom prst="rect">
            <a:avLst/>
          </a:prstGeom>
          <a:noFill/>
          <a:ln w="0">
            <a:noFill/>
          </a:ln>
        </p:spPr>
        <p:txBody>
          <a:bodyPr lIns="91440" rIns="91440" tIns="91440" bIns="91440" anchor="b">
            <a:normAutofit/>
          </a:bodyPr>
          <a:p>
            <a:pPr indent="0" algn="ctr">
              <a:lnSpc>
                <a:spcPct val="100000"/>
              </a:lnSpc>
              <a:buNone/>
              <a:tabLst>
                <a:tab algn="l" pos="0"/>
              </a:tabLst>
            </a:pPr>
            <a:r>
              <a:rPr b="1" lang="en" sz="3800" strike="noStrike" u="none">
                <a:solidFill>
                  <a:schemeClr val="dk2"/>
                </a:solidFill>
                <a:uFillTx/>
                <a:latin typeface="Raleway"/>
                <a:ea typeface="Raleway"/>
              </a:rPr>
              <a:t>AAA</a:t>
            </a:r>
            <a:endParaRPr b="0" lang="en-US" sz="3800" strike="noStrike" u="none">
              <a:solidFill>
                <a:srgbClr val="000000"/>
              </a:solidFill>
              <a:uFillTx/>
              <a:latin typeface="Arial"/>
            </a:endParaRPr>
          </a:p>
        </p:txBody>
      </p:sp>
      <p:sp>
        <p:nvSpPr>
          <p:cNvPr id="209" name="PlaceHolder 2"/>
          <p:cNvSpPr>
            <a:spLocks noGrp="1"/>
          </p:cNvSpPr>
          <p:nvPr>
            <p:ph type="subTitle"/>
          </p:nvPr>
        </p:nvSpPr>
        <p:spPr>
          <a:xfrm>
            <a:off x="265680" y="2769120"/>
            <a:ext cx="4044960" cy="1345320"/>
          </a:xfrm>
          <a:prstGeom prst="rect">
            <a:avLst/>
          </a:prstGeom>
          <a:noFill/>
          <a:ln w="0">
            <a:noFill/>
          </a:ln>
        </p:spPr>
        <p:txBody>
          <a:bodyPr lIns="91440" rIns="91440" tIns="91440" bIns="91440" anchor="t">
            <a:normAutofit/>
          </a:bodyPr>
          <a:p>
            <a:pPr indent="0" algn="ctr">
              <a:buNone/>
            </a:pPr>
            <a:endParaRPr b="0" lang="en-US" sz="2100" strike="noStrike" u="none">
              <a:solidFill>
                <a:schemeClr val="lt2"/>
              </a:solidFill>
              <a:uFillTx/>
              <a:latin typeface="Source Sans Pro"/>
              <a:ea typeface="Source Sans Pro"/>
            </a:endParaRPr>
          </a:p>
        </p:txBody>
      </p:sp>
      <p:sp>
        <p:nvSpPr>
          <p:cNvPr id="210" name="PlaceHolder 3"/>
          <p:cNvSpPr>
            <a:spLocks noGrp="1"/>
          </p:cNvSpPr>
          <p:nvPr>
            <p:ph/>
          </p:nvPr>
        </p:nvSpPr>
        <p:spPr>
          <a:xfrm>
            <a:off x="4939560" y="724320"/>
            <a:ext cx="3836520" cy="3694680"/>
          </a:xfrm>
          <a:prstGeom prst="rect">
            <a:avLst/>
          </a:prstGeom>
          <a:noFill/>
          <a:ln w="0">
            <a:noFill/>
          </a:ln>
        </p:spPr>
        <p:txBody>
          <a:bodyPr lIns="91440" rIns="91440" tIns="91440" bIns="91440" anchor="ctr">
            <a:normAutofit/>
          </a:bodyPr>
          <a:p>
            <a:pPr indent="0">
              <a:lnSpc>
                <a:spcPct val="115000"/>
              </a:lnSpc>
              <a:spcAft>
                <a:spcPts val="1199"/>
              </a:spcAft>
              <a:buNone/>
              <a:tabLst>
                <a:tab algn="l" pos="0"/>
              </a:tabLst>
            </a:pPr>
            <a:r>
              <a:rPr b="0" lang="en" sz="1800" strike="noStrike" u="none">
                <a:solidFill>
                  <a:schemeClr val="lt1"/>
                </a:solidFill>
                <a:uFillTx/>
                <a:latin typeface="Source Sans Pro"/>
                <a:ea typeface="Source Sans Pro"/>
              </a:rPr>
              <a:t>Big fancy game studios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 descr=""/>
          <p:cNvPicPr/>
          <p:nvPr/>
        </p:nvPicPr>
        <p:blipFill>
          <a:blip r:embed="rId1"/>
          <a:stretch/>
        </p:blipFill>
        <p:spPr>
          <a:xfrm>
            <a:off x="4572000" y="210960"/>
            <a:ext cx="3154320" cy="1773000"/>
          </a:xfrm>
          <a:prstGeom prst="rect">
            <a:avLst/>
          </a:prstGeom>
          <a:ln w="0">
            <a:noFill/>
          </a:ln>
          <a:effectLst>
            <a:outerShdw dist="101823" dir="2700000" blurRad="50760" rotWithShape="0">
              <a:srgbClr val="808080"/>
            </a:outerShdw>
          </a:effectLst>
        </p:spPr>
      </p:pic>
      <p:sp>
        <p:nvSpPr>
          <p:cNvPr id="212"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Example AA Games</a:t>
            </a:r>
            <a:endParaRPr b="0" lang="en-US" sz="3000" strike="noStrike" u="none">
              <a:solidFill>
                <a:srgbClr val="000000"/>
              </a:solidFill>
              <a:uFillTx/>
              <a:latin typeface="Arial"/>
            </a:endParaRPr>
          </a:p>
        </p:txBody>
      </p:sp>
      <p:pic>
        <p:nvPicPr>
          <p:cNvPr id="213" name="Google Shape;459;p73" descr=""/>
          <p:cNvPicPr/>
          <p:nvPr/>
        </p:nvPicPr>
        <p:blipFill>
          <a:blip r:embed="rId2"/>
          <a:stretch/>
        </p:blipFill>
        <p:spPr>
          <a:xfrm>
            <a:off x="5715000" y="2286000"/>
            <a:ext cx="3504960" cy="2156760"/>
          </a:xfrm>
          <a:prstGeom prst="rect">
            <a:avLst/>
          </a:prstGeom>
          <a:ln w="0">
            <a:noFill/>
          </a:ln>
          <a:effectLst>
            <a:outerShdw dist="101823" dir="2700000" blurRad="50760" rotWithShape="0">
              <a:srgbClr val="808080"/>
            </a:outerShdw>
          </a:effectLst>
        </p:spPr>
      </p:pic>
      <p:pic>
        <p:nvPicPr>
          <p:cNvPr id="214" name="Google Shape;460;p73" descr=""/>
          <p:cNvPicPr/>
          <p:nvPr/>
        </p:nvPicPr>
        <p:blipFill>
          <a:blip r:embed="rId3"/>
          <a:stretch/>
        </p:blipFill>
        <p:spPr>
          <a:xfrm>
            <a:off x="228600" y="1077840"/>
            <a:ext cx="3775680" cy="2122560"/>
          </a:xfrm>
          <a:prstGeom prst="rect">
            <a:avLst/>
          </a:prstGeom>
          <a:ln w="0">
            <a:noFill/>
          </a:ln>
          <a:effectLst>
            <a:outerShdw dist="101823" dir="2700000" blurRad="50760" rotWithShape="0">
              <a:srgbClr val="808080"/>
            </a:outerShdw>
          </a:effectLst>
        </p:spPr>
      </p:pic>
      <p:pic>
        <p:nvPicPr>
          <p:cNvPr id="215" name="Google Shape;462;p73" descr=""/>
          <p:cNvPicPr/>
          <p:nvPr/>
        </p:nvPicPr>
        <p:blipFill>
          <a:blip r:embed="rId4"/>
          <a:stretch/>
        </p:blipFill>
        <p:spPr>
          <a:xfrm>
            <a:off x="864000" y="2971800"/>
            <a:ext cx="4393800" cy="1600200"/>
          </a:xfrm>
          <a:prstGeom prst="rect">
            <a:avLst/>
          </a:prstGeom>
          <a:ln w="0">
            <a:noFill/>
          </a:ln>
          <a:effectLst>
            <a:outerShdw dist="101823" dir="2700000" blurRad="50760" rotWithShape="0">
              <a:srgbClr val="808080"/>
            </a:outerShdw>
          </a:effectLst>
        </p:spPr>
      </p:pic>
      <p:pic>
        <p:nvPicPr>
          <p:cNvPr id="216" name="Google Shape;463;p73" descr=""/>
          <p:cNvPicPr/>
          <p:nvPr/>
        </p:nvPicPr>
        <p:blipFill>
          <a:blip r:embed="rId5"/>
          <a:stretch/>
        </p:blipFill>
        <p:spPr>
          <a:xfrm>
            <a:off x="4185360" y="1143000"/>
            <a:ext cx="2340720" cy="2179080"/>
          </a:xfrm>
          <a:prstGeom prst="rect">
            <a:avLst/>
          </a:prstGeom>
          <a:ln w="0">
            <a:noFill/>
          </a:ln>
          <a:effectLst>
            <a:outerShdw dist="101823" dir="2700000" blurRad="50760" rotWithShape="0">
              <a:srgbClr val="808080"/>
            </a:outerShdw>
          </a:effectLst>
        </p:spPr>
      </p:pic>
      <p:pic>
        <p:nvPicPr>
          <p:cNvPr id="217" name="" descr=""/>
          <p:cNvPicPr/>
          <p:nvPr/>
        </p:nvPicPr>
        <p:blipFill>
          <a:blip r:embed="rId6"/>
          <a:stretch/>
        </p:blipFill>
        <p:spPr>
          <a:xfrm>
            <a:off x="457200" y="2743200"/>
            <a:ext cx="1371600" cy="2057400"/>
          </a:xfrm>
          <a:prstGeom prst="rect">
            <a:avLst/>
          </a:prstGeom>
          <a:ln w="0">
            <a:noFill/>
          </a:ln>
          <a:effectLst>
            <a:outerShdw dist="101823" dir="2700000" blurRad="50760" rotWithShape="0">
              <a:srgbClr val="808080"/>
            </a:outerShdw>
          </a:effectLst>
        </p:spPr>
      </p:pic>
      <p:pic>
        <p:nvPicPr>
          <p:cNvPr id="218" name="Google Shape;461;p73" descr=""/>
          <p:cNvPicPr/>
          <p:nvPr/>
        </p:nvPicPr>
        <p:blipFill>
          <a:blip r:embed="rId7"/>
          <a:stretch/>
        </p:blipFill>
        <p:spPr>
          <a:xfrm>
            <a:off x="7086600" y="685800"/>
            <a:ext cx="1396440" cy="1755360"/>
          </a:xfrm>
          <a:prstGeom prst="rect">
            <a:avLst/>
          </a:prstGeom>
          <a:ln w="0">
            <a:noFill/>
          </a:ln>
          <a:effectLst>
            <a:outerShdw dist="101823" dir="2700000" blurRad="50760" rotWithShape="0">
              <a:srgbClr val="808080"/>
            </a:outerShdw>
          </a:effectLst>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Google Shape;468;p74" descr="https://1.bp.blogspot.com/-9HWX8in-cN4/WrqqZVwJSaI/AAAAAAAAdbQ/2IuUtbg25usv06GF8Q1ypRK3p5jGWZglwCLcBGAs/s1600/Roles%2Bof%2Ba%2BGame%2BDesigner_2014.jpg"/>
          <p:cNvPicPr/>
          <p:nvPr/>
        </p:nvPicPr>
        <p:blipFill>
          <a:blip r:embed="rId1"/>
          <a:stretch/>
        </p:blipFill>
        <p:spPr>
          <a:xfrm>
            <a:off x="1613160" y="352800"/>
            <a:ext cx="5917320" cy="443772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265680" y="1181880"/>
            <a:ext cx="4044960" cy="1533240"/>
          </a:xfrm>
          <a:prstGeom prst="rect">
            <a:avLst/>
          </a:prstGeom>
          <a:noFill/>
          <a:ln w="0">
            <a:noFill/>
          </a:ln>
        </p:spPr>
        <p:txBody>
          <a:bodyPr lIns="91440" rIns="91440" tIns="91440" bIns="91440" anchor="b">
            <a:normAutofit/>
          </a:bodyPr>
          <a:p>
            <a:pPr indent="0" algn="ctr">
              <a:lnSpc>
                <a:spcPct val="100000"/>
              </a:lnSpc>
              <a:buNone/>
              <a:tabLst>
                <a:tab algn="l" pos="0"/>
              </a:tabLst>
            </a:pPr>
            <a:r>
              <a:rPr b="1" lang="en" sz="3800" strike="noStrike" u="none">
                <a:solidFill>
                  <a:schemeClr val="dk2"/>
                </a:solidFill>
                <a:uFillTx/>
                <a:latin typeface="Raleway"/>
                <a:ea typeface="Raleway"/>
              </a:rPr>
              <a:t>Indie</a:t>
            </a:r>
            <a:endParaRPr b="0" lang="en-US" sz="3800" strike="noStrike" u="none">
              <a:solidFill>
                <a:srgbClr val="000000"/>
              </a:solidFill>
              <a:uFillTx/>
              <a:latin typeface="Arial"/>
            </a:endParaRPr>
          </a:p>
        </p:txBody>
      </p:sp>
      <p:sp>
        <p:nvSpPr>
          <p:cNvPr id="221" name="PlaceHolder 2"/>
          <p:cNvSpPr>
            <a:spLocks noGrp="1"/>
          </p:cNvSpPr>
          <p:nvPr>
            <p:ph type="subTitle"/>
          </p:nvPr>
        </p:nvSpPr>
        <p:spPr>
          <a:xfrm>
            <a:off x="265680" y="2769120"/>
            <a:ext cx="4044960" cy="1345320"/>
          </a:xfrm>
          <a:prstGeom prst="rect">
            <a:avLst/>
          </a:prstGeom>
          <a:noFill/>
          <a:ln w="0">
            <a:noFill/>
          </a:ln>
        </p:spPr>
        <p:txBody>
          <a:bodyPr lIns="91440" rIns="91440" tIns="91440" bIns="91440" anchor="t">
            <a:normAutofit/>
          </a:bodyPr>
          <a:p>
            <a:pPr indent="0" algn="ctr">
              <a:buNone/>
            </a:pPr>
            <a:endParaRPr b="0" lang="en-US" sz="2100" strike="noStrike" u="none">
              <a:solidFill>
                <a:schemeClr val="lt2"/>
              </a:solidFill>
              <a:uFillTx/>
              <a:latin typeface="Source Sans Pro"/>
              <a:ea typeface="Source Sans Pro"/>
            </a:endParaRPr>
          </a:p>
        </p:txBody>
      </p:sp>
      <p:sp>
        <p:nvSpPr>
          <p:cNvPr id="222" name="PlaceHolder 3"/>
          <p:cNvSpPr>
            <a:spLocks noGrp="1"/>
          </p:cNvSpPr>
          <p:nvPr>
            <p:ph/>
          </p:nvPr>
        </p:nvSpPr>
        <p:spPr>
          <a:xfrm>
            <a:off x="4939560" y="724320"/>
            <a:ext cx="3836520" cy="3694680"/>
          </a:xfrm>
          <a:prstGeom prst="rect">
            <a:avLst/>
          </a:prstGeom>
          <a:noFill/>
          <a:ln w="0">
            <a:noFill/>
          </a:ln>
        </p:spPr>
        <p:txBody>
          <a:bodyPr lIns="91440" rIns="91440" tIns="91440" bIns="91440" anchor="ctr">
            <a:normAutofit/>
          </a:bodyPr>
          <a:p>
            <a:pPr indent="0">
              <a:spcBef>
                <a:spcPts val="1417"/>
              </a:spcBef>
              <a:buNone/>
            </a:pPr>
            <a:endParaRPr b="0" lang="en-US" sz="1800" strike="noStrike" u="none">
              <a:solidFill>
                <a:schemeClr val="lt1"/>
              </a:solidFill>
              <a:uFillTx/>
              <a:latin typeface="Source Sans Pro"/>
              <a:ea typeface="Source Sans Pro"/>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Famous Indie Games</a:t>
            </a:r>
            <a:endParaRPr b="0" lang="en-US" sz="3000" strike="noStrike" u="none">
              <a:solidFill>
                <a:srgbClr val="000000"/>
              </a:solidFill>
              <a:uFillTx/>
              <a:latin typeface="Arial"/>
            </a:endParaRPr>
          </a:p>
        </p:txBody>
      </p:sp>
      <p:pic>
        <p:nvPicPr>
          <p:cNvPr id="224" name="Google Shape;481;p76" descr="https://fs-prod-cdn.nintendo-europe.com/media/images/10_share_images/games_15/nintendo_switch_download_software_1/H2x1_NSwitchDS_Undertale_image1600w.jpg"/>
          <p:cNvPicPr/>
          <p:nvPr/>
        </p:nvPicPr>
        <p:blipFill>
          <a:blip r:embed="rId1"/>
          <a:stretch/>
        </p:blipFill>
        <p:spPr>
          <a:xfrm>
            <a:off x="5349600" y="0"/>
            <a:ext cx="3794040" cy="1896840"/>
          </a:xfrm>
          <a:prstGeom prst="rect">
            <a:avLst/>
          </a:prstGeom>
          <a:ln w="0">
            <a:noFill/>
          </a:ln>
          <a:effectLst>
            <a:outerShdw algn="bl" blurRad="57240" dir="5400000" dist="19080" rotWithShape="0">
              <a:srgbClr val="000000">
                <a:alpha val="50000"/>
              </a:srgbClr>
            </a:outerShdw>
          </a:effectLst>
        </p:spPr>
      </p:pic>
      <p:pic>
        <p:nvPicPr>
          <p:cNvPr id="225" name="Google Shape;482;p76" descr=""/>
          <p:cNvPicPr/>
          <p:nvPr/>
        </p:nvPicPr>
        <p:blipFill>
          <a:blip r:embed="rId2"/>
          <a:stretch/>
        </p:blipFill>
        <p:spPr>
          <a:xfrm>
            <a:off x="6050520" y="1205640"/>
            <a:ext cx="1743120" cy="2085120"/>
          </a:xfrm>
          <a:prstGeom prst="rect">
            <a:avLst/>
          </a:prstGeom>
          <a:ln w="0">
            <a:noFill/>
          </a:ln>
          <a:effectLst>
            <a:outerShdw algn="bl" blurRad="57240" dir="5400000" dist="19080" rotWithShape="0">
              <a:srgbClr val="000000">
                <a:alpha val="50000"/>
              </a:srgbClr>
            </a:outerShdw>
          </a:effectLst>
        </p:spPr>
      </p:pic>
      <p:pic>
        <p:nvPicPr>
          <p:cNvPr id="226" name="Google Shape;483;p76" descr=""/>
          <p:cNvPicPr/>
          <p:nvPr/>
        </p:nvPicPr>
        <p:blipFill>
          <a:blip r:embed="rId3"/>
          <a:stretch/>
        </p:blipFill>
        <p:spPr>
          <a:xfrm>
            <a:off x="176040" y="3246480"/>
            <a:ext cx="3372480" cy="1896840"/>
          </a:xfrm>
          <a:prstGeom prst="rect">
            <a:avLst/>
          </a:prstGeom>
          <a:ln w="0">
            <a:noFill/>
          </a:ln>
          <a:effectLst>
            <a:outerShdw algn="bl" blurRad="57240" dir="5400000" dist="19080" rotWithShape="0">
              <a:srgbClr val="000000">
                <a:alpha val="50000"/>
              </a:srgbClr>
            </a:outerShdw>
          </a:effectLst>
        </p:spPr>
      </p:pic>
      <p:pic>
        <p:nvPicPr>
          <p:cNvPr id="227" name="Google Shape;484;p76" descr="https://www.pngmart.com/files/7/Minecraft-PNG-Photos.png"/>
          <p:cNvPicPr/>
          <p:nvPr/>
        </p:nvPicPr>
        <p:blipFill>
          <a:blip r:embed="rId4"/>
          <a:stretch/>
        </p:blipFill>
        <p:spPr>
          <a:xfrm>
            <a:off x="2959560" y="1477080"/>
            <a:ext cx="3035520" cy="3035520"/>
          </a:xfrm>
          <a:prstGeom prst="rect">
            <a:avLst/>
          </a:prstGeom>
          <a:ln w="0">
            <a:noFill/>
          </a:ln>
          <a:effectLst>
            <a:outerShdw algn="bl" blurRad="57240" dir="5400000" dist="19080" rotWithShape="0">
              <a:srgbClr val="000000">
                <a:alpha val="50000"/>
              </a:srgbClr>
            </a:outerShdw>
          </a:effectLst>
        </p:spPr>
      </p:pic>
      <p:pic>
        <p:nvPicPr>
          <p:cNvPr id="228" name="Google Shape;485;p76" descr="undefined"/>
          <p:cNvPicPr/>
          <p:nvPr/>
        </p:nvPicPr>
        <p:blipFill>
          <a:blip r:embed="rId5"/>
          <a:stretch/>
        </p:blipFill>
        <p:spPr>
          <a:xfrm>
            <a:off x="4757760" y="3686040"/>
            <a:ext cx="2190240" cy="1428480"/>
          </a:xfrm>
          <a:prstGeom prst="rect">
            <a:avLst/>
          </a:prstGeom>
          <a:ln w="0">
            <a:noFill/>
          </a:ln>
          <a:effectLst>
            <a:outerShdw algn="bl" blurRad="57240" dir="5400000" dist="19080" rotWithShape="0">
              <a:srgbClr val="000000">
                <a:alpha val="50000"/>
              </a:srgbClr>
            </a:outerShdw>
          </a:effectLst>
        </p:spPr>
      </p:pic>
      <p:pic>
        <p:nvPicPr>
          <p:cNvPr id="229" name="Google Shape;486;p76" descr="https://image.api.playstation.com/cdn/UP2456/CUSA06840_00/0WuZecPtRr7aEsQPv2nJqiPa2ZvDOpYm.png"/>
          <p:cNvPicPr/>
          <p:nvPr/>
        </p:nvPicPr>
        <p:blipFill>
          <a:blip r:embed="rId6"/>
          <a:stretch/>
        </p:blipFill>
        <p:spPr>
          <a:xfrm>
            <a:off x="478800" y="1100520"/>
            <a:ext cx="2190240" cy="2190240"/>
          </a:xfrm>
          <a:prstGeom prst="rect">
            <a:avLst/>
          </a:prstGeom>
          <a:ln w="0">
            <a:noFill/>
          </a:ln>
          <a:effectLst>
            <a:outerShdw algn="bl" blurRad="57240" dir="5400000" dist="19080" rotWithShape="0">
              <a:srgbClr val="000000">
                <a:alpha val="50000"/>
              </a:srgbClr>
            </a:outerShdw>
          </a:effectLst>
        </p:spPr>
      </p:pic>
      <p:pic>
        <p:nvPicPr>
          <p:cNvPr id="230" name="Google Shape;487;p76" descr=""/>
          <p:cNvPicPr/>
          <p:nvPr/>
        </p:nvPicPr>
        <p:blipFill>
          <a:blip r:embed="rId7"/>
          <a:stretch/>
        </p:blipFill>
        <p:spPr>
          <a:xfrm>
            <a:off x="7063920" y="3162600"/>
            <a:ext cx="1896840" cy="189684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It’s a spectrum</a:t>
            </a:r>
            <a:endParaRPr b="0" lang="en-US" sz="3000" strike="noStrike" u="none">
              <a:solidFill>
                <a:srgbClr val="000000"/>
              </a:solidFill>
              <a:uFillTx/>
              <a:latin typeface="Arial"/>
            </a:endParaRPr>
          </a:p>
        </p:txBody>
      </p:sp>
      <p:cxnSp>
        <p:nvCxnSpPr>
          <p:cNvPr id="232" name="Google Shape;493;p77"/>
          <p:cNvCxnSpPr/>
          <p:nvPr/>
        </p:nvCxnSpPr>
        <p:spPr>
          <a:xfrm>
            <a:off x="2011320" y="2684160"/>
            <a:ext cx="5078880" cy="360"/>
          </a:xfrm>
          <a:prstGeom prst="straightConnector1">
            <a:avLst/>
          </a:prstGeom>
          <a:ln w="76200">
            <a:solidFill>
              <a:srgbClr val="000000"/>
            </a:solidFill>
            <a:round/>
            <a:headEnd len="med" type="diamond" w="med"/>
            <a:tailEnd len="med" type="diamond" w="med"/>
          </a:ln>
        </p:spPr>
      </p:cxnSp>
      <p:sp>
        <p:nvSpPr>
          <p:cNvPr id="233" name="Google Shape;494;p77"/>
          <p:cNvSpPr/>
          <p:nvPr/>
        </p:nvSpPr>
        <p:spPr>
          <a:xfrm>
            <a:off x="1800000" y="2073960"/>
            <a:ext cx="813600" cy="41868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800" strike="noStrike" u="none">
                <a:solidFill>
                  <a:schemeClr val="lt2"/>
                </a:solidFill>
                <a:uFillTx/>
                <a:latin typeface="Source Sans Pro"/>
                <a:ea typeface="Source Sans Pro"/>
              </a:rPr>
              <a:t>Indie</a:t>
            </a:r>
            <a:endParaRPr b="0" lang="en-US" sz="1800" strike="noStrike" u="none">
              <a:solidFill>
                <a:srgbClr val="000000"/>
              </a:solidFill>
              <a:uFillTx/>
              <a:latin typeface="Arial"/>
            </a:endParaRPr>
          </a:p>
        </p:txBody>
      </p:sp>
      <p:sp>
        <p:nvSpPr>
          <p:cNvPr id="234" name="Google Shape;495;p77"/>
          <p:cNvSpPr/>
          <p:nvPr/>
        </p:nvSpPr>
        <p:spPr>
          <a:xfrm>
            <a:off x="6530040" y="2073960"/>
            <a:ext cx="813600" cy="41868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800" strike="noStrike" u="none">
                <a:solidFill>
                  <a:schemeClr val="lt2"/>
                </a:solidFill>
                <a:uFillTx/>
                <a:latin typeface="Source Sans Pro"/>
                <a:ea typeface="Source Sans Pro"/>
              </a:rPr>
              <a:t>AAA</a:t>
            </a:r>
            <a:endParaRPr b="0" lang="en-US" sz="1800" strike="noStrike" u="none">
              <a:solidFill>
                <a:srgbClr val="000000"/>
              </a:solidFill>
              <a:uFillTx/>
              <a:latin typeface="Arial"/>
            </a:endParaRPr>
          </a:p>
        </p:txBody>
      </p:sp>
      <p:sp>
        <p:nvSpPr>
          <p:cNvPr id="235" name="Google Shape;496;p77"/>
          <p:cNvSpPr/>
          <p:nvPr/>
        </p:nvSpPr>
        <p:spPr>
          <a:xfrm>
            <a:off x="3333960" y="2795760"/>
            <a:ext cx="2343600" cy="273240"/>
          </a:xfrm>
          <a:prstGeom prst="rect">
            <a:avLst/>
          </a:prstGeom>
          <a:noFill/>
          <a:ln w="0">
            <a:noFill/>
          </a:ln>
        </p:spPr>
        <p:style>
          <a:lnRef idx="0"/>
          <a:fillRef idx="0"/>
          <a:effectRef idx="0"/>
          <a:fontRef idx="minor"/>
        </p:style>
        <p:txBody>
          <a:bodyPr tIns="91440" bIns="91440" anchor="t">
            <a:noAutofit/>
          </a:bodyPr>
          <a:p>
            <a:pPr algn="ctr">
              <a:lnSpc>
                <a:spcPct val="100000"/>
              </a:lnSpc>
              <a:tabLst>
                <a:tab algn="l" pos="0"/>
              </a:tabLst>
            </a:pPr>
            <a:r>
              <a:rPr b="0" lang="en" sz="1800" strike="noStrike" u="none">
                <a:solidFill>
                  <a:schemeClr val="lt2"/>
                </a:solidFill>
                <a:uFillTx/>
                <a:latin typeface="Source Sans Pro"/>
                <a:ea typeface="Source Sans Pro"/>
              </a:rPr>
              <a:t>A bunch of things</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fontScale="92500" lnSpcReduction="9999"/>
          </a:bodyPr>
          <a:p>
            <a:pPr indent="0">
              <a:lnSpc>
                <a:spcPct val="100000"/>
              </a:lnSpc>
              <a:buNone/>
              <a:tabLst>
                <a:tab algn="l" pos="0"/>
              </a:tabLst>
            </a:pPr>
            <a:r>
              <a:rPr b="1" lang="en" sz="3000" strike="noStrike" u="none">
                <a:solidFill>
                  <a:schemeClr val="dk2"/>
                </a:solidFill>
                <a:uFillTx/>
                <a:latin typeface="Raleway"/>
                <a:ea typeface="Raleway"/>
              </a:rPr>
              <a:t>There are MANY places to make games</a:t>
            </a:r>
            <a:endParaRPr b="0" lang="en-US" sz="3000" strike="noStrike" u="none">
              <a:solidFill>
                <a:srgbClr val="000000"/>
              </a:solidFill>
              <a:uFillTx/>
              <a:latin typeface="Arial"/>
            </a:endParaRPr>
          </a:p>
        </p:txBody>
      </p:sp>
      <p:sp>
        <p:nvSpPr>
          <p:cNvPr id="237" name="Google Shape;502;p78"/>
          <p:cNvSpPr/>
          <p:nvPr/>
        </p:nvSpPr>
        <p:spPr>
          <a:xfrm>
            <a:off x="1232280" y="1769760"/>
            <a:ext cx="1553760" cy="831960"/>
          </a:xfrm>
          <a:prstGeom prst="ellipse">
            <a:avLst/>
          </a:prstGeom>
          <a:solidFill>
            <a:schemeClr val="dk1"/>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chemeClr val="lt1"/>
                </a:solidFill>
                <a:uFillTx/>
                <a:latin typeface="Source Sans Pro"/>
                <a:ea typeface="Source Sans Pro"/>
              </a:rPr>
              <a:t>Serious Games</a:t>
            </a:r>
            <a:endParaRPr b="0" lang="en-US" sz="1400" strike="noStrike" u="none">
              <a:solidFill>
                <a:srgbClr val="ffffff"/>
              </a:solidFill>
              <a:uFillTx/>
              <a:latin typeface="Arial"/>
            </a:endParaRPr>
          </a:p>
        </p:txBody>
      </p:sp>
      <p:sp>
        <p:nvSpPr>
          <p:cNvPr id="238" name="Google Shape;503;p78"/>
          <p:cNvSpPr/>
          <p:nvPr/>
        </p:nvSpPr>
        <p:spPr>
          <a:xfrm>
            <a:off x="2940840" y="1769760"/>
            <a:ext cx="1553760" cy="831960"/>
          </a:xfrm>
          <a:prstGeom prst="ellipse">
            <a:avLst/>
          </a:prstGeom>
          <a:solidFill>
            <a:schemeClr val="dk1"/>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chemeClr val="lt1"/>
                </a:solidFill>
                <a:uFillTx/>
                <a:latin typeface="Source Sans Pro"/>
                <a:ea typeface="Source Sans Pro"/>
              </a:rPr>
              <a:t>Educational Games</a:t>
            </a:r>
            <a:endParaRPr b="0" lang="en-US" sz="1400" strike="noStrike" u="none">
              <a:solidFill>
                <a:srgbClr val="ffffff"/>
              </a:solidFill>
              <a:uFillTx/>
              <a:latin typeface="Arial"/>
            </a:endParaRPr>
          </a:p>
        </p:txBody>
      </p:sp>
      <p:sp>
        <p:nvSpPr>
          <p:cNvPr id="239" name="Google Shape;504;p78"/>
          <p:cNvSpPr/>
          <p:nvPr/>
        </p:nvSpPr>
        <p:spPr>
          <a:xfrm>
            <a:off x="4649400" y="1769760"/>
            <a:ext cx="1553760" cy="831960"/>
          </a:xfrm>
          <a:prstGeom prst="ellipse">
            <a:avLst/>
          </a:prstGeom>
          <a:solidFill>
            <a:schemeClr val="dk1"/>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chemeClr val="lt1"/>
                </a:solidFill>
                <a:uFillTx/>
                <a:latin typeface="Source Sans Pro"/>
                <a:ea typeface="Source Sans Pro"/>
              </a:rPr>
              <a:t>Simulations</a:t>
            </a:r>
            <a:endParaRPr b="0" lang="en-US" sz="1400" strike="noStrike" u="none">
              <a:solidFill>
                <a:srgbClr val="ffffff"/>
              </a:solidFill>
              <a:uFillTx/>
              <a:latin typeface="Arial"/>
            </a:endParaRPr>
          </a:p>
        </p:txBody>
      </p:sp>
      <p:sp>
        <p:nvSpPr>
          <p:cNvPr id="240" name="Google Shape;505;p78"/>
          <p:cNvSpPr/>
          <p:nvPr/>
        </p:nvSpPr>
        <p:spPr>
          <a:xfrm>
            <a:off x="6357600" y="1769760"/>
            <a:ext cx="1553760" cy="831960"/>
          </a:xfrm>
          <a:prstGeom prst="ellipse">
            <a:avLst/>
          </a:prstGeom>
          <a:solidFill>
            <a:schemeClr val="dk1"/>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chemeClr val="lt1"/>
                </a:solidFill>
                <a:uFillTx/>
                <a:latin typeface="Source Sans Pro"/>
                <a:ea typeface="Source Sans Pro"/>
              </a:rPr>
              <a:t>Games as Training</a:t>
            </a:r>
            <a:endParaRPr b="0" lang="en-US" sz="1400" strike="noStrike" u="none">
              <a:solidFill>
                <a:srgbClr val="ffffff"/>
              </a:solidFill>
              <a:uFillTx/>
              <a:latin typeface="Arial"/>
            </a:endParaRPr>
          </a:p>
        </p:txBody>
      </p:sp>
      <p:sp>
        <p:nvSpPr>
          <p:cNvPr id="241" name="Google Shape;506;p78"/>
          <p:cNvSpPr/>
          <p:nvPr/>
        </p:nvSpPr>
        <p:spPr>
          <a:xfrm>
            <a:off x="2095560" y="3196080"/>
            <a:ext cx="1553760" cy="831960"/>
          </a:xfrm>
          <a:prstGeom prst="ellipse">
            <a:avLst/>
          </a:prstGeom>
          <a:solidFill>
            <a:schemeClr val="dk1"/>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chemeClr val="lt1"/>
                </a:solidFill>
                <a:uFillTx/>
                <a:latin typeface="Source Sans Pro"/>
                <a:ea typeface="Source Sans Pro"/>
              </a:rPr>
              <a:t>Games as advertising</a:t>
            </a:r>
            <a:endParaRPr b="0" lang="en-US" sz="1400" strike="noStrike" u="none">
              <a:solidFill>
                <a:srgbClr val="ffffff"/>
              </a:solidFill>
              <a:uFillTx/>
              <a:latin typeface="Arial"/>
            </a:endParaRPr>
          </a:p>
        </p:txBody>
      </p:sp>
      <p:sp>
        <p:nvSpPr>
          <p:cNvPr id="242" name="Google Shape;507;p78"/>
          <p:cNvSpPr/>
          <p:nvPr/>
        </p:nvSpPr>
        <p:spPr>
          <a:xfrm>
            <a:off x="3795120" y="3196080"/>
            <a:ext cx="1553760" cy="831960"/>
          </a:xfrm>
          <a:prstGeom prst="ellipse">
            <a:avLst/>
          </a:prstGeom>
          <a:solidFill>
            <a:schemeClr val="dk1"/>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chemeClr val="lt1"/>
                </a:solidFill>
                <a:uFillTx/>
                <a:latin typeface="Source Sans Pro"/>
                <a:ea typeface="Source Sans Pro"/>
              </a:rPr>
              <a:t>Museums</a:t>
            </a:r>
            <a:endParaRPr b="0" lang="en-US" sz="1400" strike="noStrike" u="none">
              <a:solidFill>
                <a:srgbClr val="ffffff"/>
              </a:solidFill>
              <a:uFillTx/>
              <a:latin typeface="Arial"/>
            </a:endParaRPr>
          </a:p>
        </p:txBody>
      </p:sp>
      <p:sp>
        <p:nvSpPr>
          <p:cNvPr id="243" name="Google Shape;508;p78"/>
          <p:cNvSpPr/>
          <p:nvPr/>
        </p:nvSpPr>
        <p:spPr>
          <a:xfrm>
            <a:off x="5494320" y="3196080"/>
            <a:ext cx="1553760" cy="831960"/>
          </a:xfrm>
          <a:prstGeom prst="ellipse">
            <a:avLst/>
          </a:prstGeom>
          <a:solidFill>
            <a:schemeClr val="dk1"/>
          </a:solidFill>
          <a:ln w="9525">
            <a:solidFill>
              <a:srgbClr val="000000"/>
            </a:solidFill>
            <a:round/>
          </a:ln>
        </p:spPr>
        <p:style>
          <a:lnRef idx="0"/>
          <a:fillRef idx="0"/>
          <a:effectRef idx="0"/>
          <a:fontRef idx="minor"/>
        </p:style>
        <p:txBody>
          <a:bodyPr tIns="91440" bIns="91440" anchor="ctr">
            <a:noAutofit/>
          </a:bodyPr>
          <a:p>
            <a:pPr algn="ctr">
              <a:lnSpc>
                <a:spcPct val="100000"/>
              </a:lnSpc>
              <a:tabLst>
                <a:tab algn="l" pos="0"/>
              </a:tabLst>
            </a:pPr>
            <a:r>
              <a:rPr b="0" lang="en" sz="1400" strike="noStrike" u="none">
                <a:solidFill>
                  <a:schemeClr val="lt1"/>
                </a:solidFill>
                <a:uFillTx/>
                <a:latin typeface="Source Sans Pro"/>
                <a:ea typeface="Source Sans Pro"/>
              </a:rPr>
              <a:t>Mobile Games</a:t>
            </a:r>
            <a:endParaRPr b="0" lang="en-US" sz="14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Google Shape;513;p79" descr=""/>
          <p:cNvPicPr/>
          <p:nvPr/>
        </p:nvPicPr>
        <p:blipFill>
          <a:blip r:embed="rId1"/>
          <a:stretch/>
        </p:blipFill>
        <p:spPr>
          <a:xfrm>
            <a:off x="2328480" y="328320"/>
            <a:ext cx="4486320" cy="448632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486000" y="1714680"/>
            <a:ext cx="8183520" cy="785520"/>
          </a:xfrm>
          <a:prstGeom prst="rect">
            <a:avLst/>
          </a:prstGeom>
          <a:noFill/>
          <a:ln w="0">
            <a:noFill/>
          </a:ln>
        </p:spPr>
        <p:txBody>
          <a:bodyPr lIns="91440" rIns="91440" tIns="91440" bIns="91440" anchor="b">
            <a:normAutofit fontScale="77500" lnSpcReduction="19999"/>
          </a:bodyPr>
          <a:p>
            <a:pPr indent="0">
              <a:lnSpc>
                <a:spcPct val="100000"/>
              </a:lnSpc>
              <a:buNone/>
              <a:tabLst>
                <a:tab algn="l" pos="0"/>
              </a:tabLst>
            </a:pPr>
            <a:r>
              <a:rPr b="1" lang="en" sz="3600" strike="noStrike" u="none">
                <a:solidFill>
                  <a:schemeClr val="dk2"/>
                </a:solidFill>
                <a:uFillTx/>
                <a:latin typeface="Raleway"/>
                <a:ea typeface="Raleway"/>
              </a:rPr>
              <a:t>How can I become a game designer?</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490320" y="526320"/>
            <a:ext cx="5603760" cy="4090320"/>
          </a:xfrm>
          <a:prstGeom prst="rect">
            <a:avLst/>
          </a:prstGeom>
          <a:noFill/>
          <a:ln w="0">
            <a:noFill/>
          </a:ln>
        </p:spPr>
        <p:txBody>
          <a:bodyPr lIns="91440" rIns="91440" tIns="91440" bIns="91440" anchor="ctr">
            <a:normAutofit/>
          </a:bodyPr>
          <a:p>
            <a:pPr indent="0">
              <a:lnSpc>
                <a:spcPct val="100000"/>
              </a:lnSpc>
              <a:buNone/>
              <a:tabLst>
                <a:tab algn="l" pos="0"/>
              </a:tabLst>
            </a:pPr>
            <a:r>
              <a:rPr b="1" lang="en" sz="4800" strike="noStrike" u="none">
                <a:solidFill>
                  <a:schemeClr val="lt1"/>
                </a:solidFill>
                <a:uFillTx/>
                <a:latin typeface="Raleway"/>
                <a:ea typeface="Raleway"/>
              </a:rPr>
              <a:t>Make a game!</a:t>
            </a:r>
            <a:endParaRPr b="0" lang="en-US" sz="4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486000" y="1714680"/>
            <a:ext cx="8183520" cy="785520"/>
          </a:xfrm>
          <a:prstGeom prst="rect">
            <a:avLst/>
          </a:prstGeom>
          <a:noFill/>
          <a:ln w="0">
            <a:noFill/>
          </a:ln>
        </p:spPr>
        <p:txBody>
          <a:bodyPr lIns="91440" rIns="91440" tIns="91440" bIns="91440" anchor="b">
            <a:normAutofit/>
          </a:bodyPr>
          <a:p>
            <a:pPr indent="0">
              <a:lnSpc>
                <a:spcPct val="100000"/>
              </a:lnSpc>
              <a:buNone/>
              <a:tabLst>
                <a:tab algn="l" pos="0"/>
              </a:tabLst>
            </a:pPr>
            <a:r>
              <a:rPr b="1" lang="en" sz="3600" strike="noStrike" u="none">
                <a:solidFill>
                  <a:schemeClr val="dk2"/>
                </a:solidFill>
                <a:uFillTx/>
                <a:latin typeface="Raleway"/>
                <a:ea typeface="Raleway"/>
              </a:rPr>
              <a:t>What is Game Design?</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Specifically you could…</a:t>
            </a:r>
            <a:endParaRPr b="0" lang="en-US" sz="3000" strike="noStrike" u="none">
              <a:solidFill>
                <a:srgbClr val="000000"/>
              </a:solidFill>
              <a:uFillTx/>
              <a:latin typeface="Arial"/>
            </a:endParaRPr>
          </a:p>
        </p:txBody>
      </p:sp>
      <p:sp>
        <p:nvSpPr>
          <p:cNvPr id="248"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marL="457200" indent="-343080">
              <a:lnSpc>
                <a:spcPct val="115000"/>
              </a:lnSpc>
              <a:buClr>
                <a:srgbClr val="7f7f7f"/>
              </a:buClr>
              <a:buFont typeface="Source Sans Pro"/>
              <a:buChar char="●"/>
            </a:pPr>
            <a:r>
              <a:rPr b="0" lang="en" sz="1800" strike="noStrike" u="sng">
                <a:solidFill>
                  <a:schemeClr val="hlink"/>
                </a:solidFill>
                <a:uFillTx/>
                <a:latin typeface="Source Sans Pro"/>
                <a:ea typeface="Source Sans Pro"/>
                <a:hlinkClick r:id="rId1"/>
              </a:rPr>
              <a:t>Download a game engine</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0" lang="en" sz="1800" strike="noStrike" u="sng">
                <a:solidFill>
                  <a:schemeClr val="hlink"/>
                </a:solidFill>
                <a:uFillTx/>
                <a:latin typeface="Source Sans Pro"/>
                <a:ea typeface="Source Sans Pro"/>
                <a:hlinkClick r:id="rId2"/>
              </a:rPr>
              <a:t>Join a game jam</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0" lang="en" sz="1800" strike="noStrike" u="sng">
                <a:solidFill>
                  <a:schemeClr val="hlink"/>
                </a:solidFill>
                <a:uFillTx/>
                <a:latin typeface="Source Sans Pro"/>
                <a:ea typeface="Source Sans Pro"/>
                <a:hlinkClick r:id="rId3"/>
              </a:rPr>
              <a:t>Watch a</a:t>
            </a:r>
            <a:r>
              <a:rPr b="0" lang="en" sz="1800" strike="noStrike" u="none">
                <a:solidFill>
                  <a:schemeClr val="lt2"/>
                </a:solidFill>
                <a:uFillTx/>
                <a:latin typeface="Source Sans Pro"/>
                <a:ea typeface="Source Sans Pro"/>
              </a:rPr>
              <a:t> </a:t>
            </a:r>
            <a:r>
              <a:rPr b="0" lang="en" sz="1800" strike="noStrike" u="sng">
                <a:solidFill>
                  <a:schemeClr val="hlink"/>
                </a:solidFill>
                <a:uFillTx/>
                <a:latin typeface="Source Sans Pro"/>
                <a:ea typeface="Source Sans Pro"/>
                <a:hlinkClick r:id="rId4"/>
              </a:rPr>
              <a:t>couple of</a:t>
            </a:r>
            <a:r>
              <a:rPr b="0" lang="en" sz="1800" strike="noStrike" u="none">
                <a:solidFill>
                  <a:schemeClr val="lt2"/>
                </a:solidFill>
                <a:uFillTx/>
                <a:latin typeface="Source Sans Pro"/>
                <a:ea typeface="Source Sans Pro"/>
              </a:rPr>
              <a:t> </a:t>
            </a:r>
            <a:r>
              <a:rPr b="0" lang="en" sz="1800" strike="noStrike" u="sng">
                <a:solidFill>
                  <a:schemeClr val="hlink"/>
                </a:solidFill>
                <a:uFillTx/>
                <a:latin typeface="Source Sans Pro"/>
                <a:ea typeface="Source Sans Pro"/>
                <a:hlinkClick r:id="rId5"/>
              </a:rPr>
              <a:t>youtube</a:t>
            </a:r>
            <a:r>
              <a:rPr b="0" lang="en" sz="1800" strike="noStrike" u="none">
                <a:solidFill>
                  <a:schemeClr val="lt2"/>
                </a:solidFill>
                <a:uFillTx/>
                <a:latin typeface="Source Sans Pro"/>
                <a:ea typeface="Source Sans Pro"/>
              </a:rPr>
              <a:t> </a:t>
            </a:r>
            <a:r>
              <a:rPr b="0" lang="en" sz="1800" strike="noStrike" u="sng">
                <a:solidFill>
                  <a:schemeClr val="hlink"/>
                </a:solidFill>
                <a:uFillTx/>
                <a:latin typeface="Source Sans Pro"/>
                <a:ea typeface="Source Sans Pro"/>
                <a:hlinkClick r:id="rId6"/>
              </a:rPr>
              <a:t>videos</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0" lang="en" sz="1800" strike="noStrike" u="sng">
                <a:solidFill>
                  <a:schemeClr val="hlink"/>
                </a:solidFill>
                <a:uFillTx/>
                <a:latin typeface="Source Sans Pro"/>
                <a:ea typeface="Source Sans Pro"/>
                <a:hlinkClick r:id="rId7"/>
              </a:rPr>
              <a:t>Read a</a:t>
            </a:r>
            <a:r>
              <a:rPr b="0" lang="en" sz="1800" strike="noStrike" u="none">
                <a:solidFill>
                  <a:schemeClr val="lt2"/>
                </a:solidFill>
                <a:uFillTx/>
                <a:latin typeface="Source Sans Pro"/>
                <a:ea typeface="Source Sans Pro"/>
              </a:rPr>
              <a:t> </a:t>
            </a:r>
            <a:r>
              <a:rPr b="0" lang="en" sz="1800" strike="noStrike" u="sng">
                <a:solidFill>
                  <a:schemeClr val="hlink"/>
                </a:solidFill>
                <a:uFillTx/>
                <a:latin typeface="Source Sans Pro"/>
                <a:ea typeface="Source Sans Pro"/>
                <a:hlinkClick r:id="rId8"/>
              </a:rPr>
              <a:t>book</a:t>
            </a:r>
            <a:endParaRPr b="0" lang="en-US" sz="1800" strike="noStrike" u="none">
              <a:solidFill>
                <a:srgbClr val="000000"/>
              </a:solidFill>
              <a:uFillTx/>
              <a:latin typeface="Arial"/>
            </a:endParaRPr>
          </a:p>
          <a:p>
            <a:pPr marL="457200" indent="-343080">
              <a:lnSpc>
                <a:spcPct val="115000"/>
              </a:lnSpc>
              <a:buClr>
                <a:srgbClr val="7f7f7f"/>
              </a:buClr>
              <a:buFont typeface="Source Sans Pro"/>
              <a:buChar char="●"/>
            </a:pPr>
            <a:r>
              <a:rPr b="0" lang="en" sz="1800" strike="noStrike" u="none">
                <a:solidFill>
                  <a:schemeClr val="lt2"/>
                </a:solidFill>
                <a:uFillTx/>
                <a:latin typeface="Source Sans Pro"/>
                <a:ea typeface="Source Sans Pro"/>
              </a:rPr>
              <a:t>Or……..</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311760" y="743040"/>
            <a:ext cx="8520120" cy="2005920"/>
          </a:xfrm>
          <a:prstGeom prst="rect">
            <a:avLst/>
          </a:prstGeom>
          <a:noFill/>
          <a:ln w="0">
            <a:noFill/>
          </a:ln>
        </p:spPr>
        <p:txBody>
          <a:bodyPr lIns="91440" rIns="91440" tIns="91440" bIns="91440" anchor="b">
            <a:noAutofit/>
          </a:bodyPr>
          <a:p>
            <a:pPr indent="0" algn="ctr">
              <a:lnSpc>
                <a:spcPct val="100000"/>
              </a:lnSpc>
              <a:buNone/>
              <a:tabLst>
                <a:tab algn="l" pos="0"/>
              </a:tabLst>
            </a:pPr>
            <a:r>
              <a:rPr b="1" lang="en" sz="8400" strike="noStrike" u="none">
                <a:solidFill>
                  <a:schemeClr val="dk2"/>
                </a:solidFill>
                <a:uFillTx/>
                <a:latin typeface="Source Sans Pro"/>
                <a:ea typeface="Source Sans Pro"/>
              </a:rPr>
              <a:t>TAKE MY CLASS!!!</a:t>
            </a:r>
            <a:endParaRPr b="0" lang="en-US" sz="8400" strike="noStrike" u="none">
              <a:solidFill>
                <a:srgbClr val="000000"/>
              </a:solidFill>
              <a:uFillTx/>
              <a:latin typeface="Arial"/>
            </a:endParaRPr>
          </a:p>
        </p:txBody>
      </p:sp>
      <p:sp>
        <p:nvSpPr>
          <p:cNvPr id="250" name="PlaceHolder 2"/>
          <p:cNvSpPr>
            <a:spLocks noGrp="1"/>
          </p:cNvSpPr>
          <p:nvPr>
            <p:ph/>
          </p:nvPr>
        </p:nvSpPr>
        <p:spPr>
          <a:xfrm>
            <a:off x="311760" y="2845080"/>
            <a:ext cx="8520120" cy="1300320"/>
          </a:xfrm>
          <a:prstGeom prst="rect">
            <a:avLst/>
          </a:prstGeom>
          <a:noFill/>
          <a:ln w="0">
            <a:noFill/>
          </a:ln>
        </p:spPr>
        <p:txBody>
          <a:bodyPr lIns="91440" rIns="91440" tIns="91440" bIns="91440" anchor="t">
            <a:normAutofit/>
          </a:bodyPr>
          <a:p>
            <a:pPr indent="0" algn="ctr">
              <a:lnSpc>
                <a:spcPct val="115000"/>
              </a:lnSpc>
              <a:spcAft>
                <a:spcPts val="1199"/>
              </a:spcAft>
              <a:buNone/>
              <a:tabLst>
                <a:tab algn="l" pos="0"/>
              </a:tabLst>
            </a:pPr>
            <a:r>
              <a:rPr b="0" lang="en" sz="1800" strike="noStrike" u="sng">
                <a:solidFill>
                  <a:schemeClr val="hlink"/>
                </a:solidFill>
                <a:uFillTx/>
                <a:latin typeface="Source Sans Pro"/>
                <a:ea typeface="Source Sans Pro"/>
                <a:hlinkClick r:id="rId1"/>
              </a:rPr>
              <a:t>Intro to Game Design</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311760" y="444960"/>
            <a:ext cx="8520120" cy="62316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en" sz="3000" strike="noStrike" u="none">
                <a:solidFill>
                  <a:schemeClr val="dk2"/>
                </a:solidFill>
                <a:uFillTx/>
                <a:latin typeface="Raleway"/>
                <a:ea typeface="Raleway"/>
              </a:rPr>
              <a:t>More about me</a:t>
            </a:r>
            <a:endParaRPr b="0" lang="en-US" sz="3000" strike="noStrike" u="none">
              <a:solidFill>
                <a:srgbClr val="000000"/>
              </a:solidFill>
              <a:uFillTx/>
              <a:latin typeface="Arial"/>
            </a:endParaRPr>
          </a:p>
        </p:txBody>
      </p:sp>
      <p:sp>
        <p:nvSpPr>
          <p:cNvPr id="252" name="PlaceHolder 2"/>
          <p:cNvSpPr>
            <a:spLocks noGrp="1"/>
          </p:cNvSpPr>
          <p:nvPr>
            <p:ph/>
          </p:nvPr>
        </p:nvSpPr>
        <p:spPr>
          <a:xfrm>
            <a:off x="311760" y="1152360"/>
            <a:ext cx="8520120" cy="3416040"/>
          </a:xfrm>
          <a:prstGeom prst="rect">
            <a:avLst/>
          </a:prstGeom>
          <a:noFill/>
          <a:ln w="0">
            <a:noFill/>
          </a:ln>
        </p:spPr>
        <p:txBody>
          <a:bodyPr lIns="91440" rIns="91440" tIns="91440" bIns="91440" anchor="t">
            <a:normAutofit/>
          </a:bodyPr>
          <a:p>
            <a:pPr indent="0">
              <a:lnSpc>
                <a:spcPct val="115000"/>
              </a:lnSpc>
              <a:spcAft>
                <a:spcPts val="1199"/>
              </a:spcAft>
              <a:buNone/>
              <a:tabLst>
                <a:tab algn="l" pos="0"/>
              </a:tabLst>
            </a:pPr>
            <a:r>
              <a:rPr b="0" lang="en" sz="1800" strike="noStrike" u="sng">
                <a:solidFill>
                  <a:schemeClr val="hlink"/>
                </a:solidFill>
                <a:uFillTx/>
                <a:latin typeface="Source Sans Pro"/>
                <a:ea typeface="Source Sans Pro"/>
                <a:hlinkClick r:id="rId1"/>
              </a:rPr>
              <a:t>I make stuff</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486000" y="264600"/>
            <a:ext cx="8183520" cy="1473120"/>
          </a:xfrm>
          <a:prstGeom prst="rect">
            <a:avLst/>
          </a:prstGeom>
          <a:noFill/>
          <a:ln w="0">
            <a:noFill/>
          </a:ln>
        </p:spPr>
        <p:txBody>
          <a:bodyPr lIns="91440" rIns="91440" tIns="91440" bIns="91440" anchor="b">
            <a:normAutofit/>
          </a:bodyPr>
          <a:p>
            <a:pPr indent="0">
              <a:lnSpc>
                <a:spcPct val="100000"/>
              </a:lnSpc>
              <a:buNone/>
              <a:tabLst>
                <a:tab algn="l" pos="0"/>
              </a:tabLst>
            </a:pPr>
            <a:r>
              <a:rPr b="1" lang="en" sz="4200" strike="noStrike" u="none">
                <a:solidFill>
                  <a:schemeClr val="dk2"/>
                </a:solidFill>
                <a:uFillTx/>
                <a:latin typeface="Raleway"/>
                <a:ea typeface="Raleway"/>
              </a:rPr>
              <a:t>Wrap up</a:t>
            </a:r>
            <a:endParaRPr b="0" lang="en-US" sz="4200" strike="noStrike" u="none">
              <a:solidFill>
                <a:srgbClr val="000000"/>
              </a:solidFill>
              <a:uFillTx/>
              <a:latin typeface="Arial"/>
            </a:endParaRPr>
          </a:p>
        </p:txBody>
      </p:sp>
      <p:sp>
        <p:nvSpPr>
          <p:cNvPr id="254" name="PlaceHolder 2"/>
          <p:cNvSpPr>
            <a:spLocks noGrp="1"/>
          </p:cNvSpPr>
          <p:nvPr>
            <p:ph type="subTitle"/>
          </p:nvPr>
        </p:nvSpPr>
        <p:spPr>
          <a:xfrm>
            <a:off x="486000" y="1738080"/>
            <a:ext cx="8183520" cy="860760"/>
          </a:xfrm>
          <a:prstGeom prst="rect">
            <a:avLst/>
          </a:prstGeom>
          <a:noFill/>
          <a:ln w="0">
            <a:noFill/>
          </a:ln>
        </p:spPr>
        <p:txBody>
          <a:bodyPr lIns="91440" rIns="91440" tIns="91440" bIns="91440" anchor="t">
            <a:normAutofit/>
          </a:bodyPr>
          <a:p>
            <a:pPr indent="0">
              <a:lnSpc>
                <a:spcPct val="100000"/>
              </a:lnSpc>
              <a:buNone/>
              <a:tabLst>
                <a:tab algn="l" pos="0"/>
              </a:tabLst>
            </a:pPr>
            <a:r>
              <a:rPr b="0" lang="en" sz="2400" strike="noStrike" u="none">
                <a:solidFill>
                  <a:schemeClr val="lt2"/>
                </a:solidFill>
                <a:uFillTx/>
                <a:latin typeface="Source Sans Pro"/>
                <a:ea typeface="Source Sans Pro"/>
              </a:rPr>
              <a:t>Thanks!</a:t>
            </a:r>
            <a:endParaRPr b="0" lang="en-US" sz="2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486000" y="1714680"/>
            <a:ext cx="8183520" cy="785520"/>
          </a:xfrm>
          <a:prstGeom prst="rect">
            <a:avLst/>
          </a:prstGeom>
          <a:noFill/>
          <a:ln w="0">
            <a:noFill/>
          </a:ln>
        </p:spPr>
        <p:txBody>
          <a:bodyPr lIns="91440" rIns="91440" tIns="91440" bIns="91440" anchor="b">
            <a:normAutofit/>
          </a:bodyPr>
          <a:p>
            <a:pPr indent="0">
              <a:lnSpc>
                <a:spcPct val="100000"/>
              </a:lnSpc>
              <a:buNone/>
              <a:tabLst>
                <a:tab algn="l" pos="0"/>
              </a:tabLst>
            </a:pPr>
            <a:r>
              <a:rPr b="1" lang="en" sz="3600" strike="noStrike" u="none">
                <a:solidFill>
                  <a:schemeClr val="dk2"/>
                </a:solidFill>
                <a:uFillTx/>
                <a:latin typeface="Raleway"/>
                <a:ea typeface="Raleway"/>
              </a:rPr>
              <a:t>What is a Game?</a:t>
            </a:r>
            <a:endParaRPr b="0" lang="en-US" sz="3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Google Shape;126;p21" descr=""/>
          <p:cNvPicPr/>
          <p:nvPr/>
        </p:nvPicPr>
        <p:blipFill>
          <a:blip r:embed="rId1"/>
          <a:stretch/>
        </p:blipFill>
        <p:spPr>
          <a:xfrm>
            <a:off x="1346040" y="152280"/>
            <a:ext cx="6451200" cy="4838400"/>
          </a:xfrm>
          <a:prstGeom prst="rect">
            <a:avLst/>
          </a:prstGeom>
          <a:ln w="0">
            <a:noFill/>
          </a:ln>
          <a:effectLst>
            <a:outerShdw algn="bl" blurRad="5724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TotalTime>
  <Application>LibreOffice/24.8.2.1$Linux_X86_64 LibreOffice_project/480$Build-1</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2024-11-18T21:18:09Z</dcterms:modified>
  <cp:revision>1</cp:revision>
  <dc:subject/>
  <dc:title/>
</cp:coreProperties>
</file>